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4" r:id="rId3"/>
    <p:sldId id="295" r:id="rId4"/>
    <p:sldId id="289" r:id="rId5"/>
    <p:sldId id="260" r:id="rId6"/>
    <p:sldId id="257" r:id="rId7"/>
    <p:sldId id="258" r:id="rId8"/>
    <p:sldId id="259" r:id="rId9"/>
    <p:sldId id="287" r:id="rId10"/>
    <p:sldId id="288" r:id="rId11"/>
    <p:sldId id="268" r:id="rId12"/>
    <p:sldId id="262" r:id="rId13"/>
    <p:sldId id="264" r:id="rId14"/>
    <p:sldId id="261" r:id="rId15"/>
    <p:sldId id="265" r:id="rId16"/>
    <p:sldId id="263" r:id="rId17"/>
    <p:sldId id="267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85" r:id="rId26"/>
    <p:sldId id="284" r:id="rId27"/>
    <p:sldId id="283" r:id="rId28"/>
    <p:sldId id="282" r:id="rId29"/>
    <p:sldId id="276" r:id="rId30"/>
    <p:sldId id="277" r:id="rId31"/>
    <p:sldId id="278" r:id="rId32"/>
    <p:sldId id="279" r:id="rId33"/>
    <p:sldId id="280" r:id="rId34"/>
    <p:sldId id="281" r:id="rId35"/>
    <p:sldId id="286" r:id="rId36"/>
    <p:sldId id="290" r:id="rId37"/>
    <p:sldId id="291" r:id="rId38"/>
    <p:sldId id="292" r:id="rId39"/>
    <p:sldId id="293" r:id="rId40"/>
    <p:sldId id="296" r:id="rId41"/>
    <p:sldId id="297" r:id="rId42"/>
    <p:sldId id="299" r:id="rId43"/>
    <p:sldId id="298" r:id="rId44"/>
    <p:sldId id="300" r:id="rId45"/>
    <p:sldId id="301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>
        <p:scale>
          <a:sx n="50" d="100"/>
          <a:sy n="50" d="100"/>
        </p:scale>
        <p:origin x="942" y="5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5AE207-C467-40A1-B58D-4CAB51C40B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E4EEC28-0EA6-4036-9555-683E6AA33F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6D05FE-50DF-4F8F-A40B-8E5A243FA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8D133-D709-4F27-A6D0-EE2375D742A8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AEAC73-C5F1-4535-9AC7-0AE8D1AA8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0FC314-4AEF-41D9-BCBC-C0227571D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5956B-F5CA-43DD-B61B-D24AA74DB1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351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E2AA42-2721-4608-9792-A64D2073E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044B6E-FA1D-403A-AF6C-3C2197A822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FFD69B-E97C-4B71-892E-8C389D75B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8D133-D709-4F27-A6D0-EE2375D742A8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C1BAB4-A19C-418C-B661-0959C5BB4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A48927-1FFF-4C38-A6D4-4B0D4B991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5956B-F5CA-43DD-B61B-D24AA74DB1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892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5C19966-6365-43BB-881A-EC7E868DD9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AEED24-58A3-466A-B8D0-6A6A9D7B05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A778B9-4E65-4E3A-8DDD-F300541D3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8D133-D709-4F27-A6D0-EE2375D742A8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267E45-55A6-4DF4-970B-59C139754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AE6B59-9398-4ADE-9693-C1DA8FD18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5956B-F5CA-43DD-B61B-D24AA74DB1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452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E7C304-CE65-4171-AD2D-E31170271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C7ED7E-F058-4E92-8243-8457472ED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22BC06-5A09-4BDD-A34B-A1303D0DF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8D133-D709-4F27-A6D0-EE2375D742A8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4EB112-DC41-4A86-974A-2DB381E49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C5B286-C781-4314-9F0B-EB6639C33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5956B-F5CA-43DD-B61B-D24AA74DB1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582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30DB3A-69A7-433A-8FEE-55ADF70E9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D8AFB7-AE41-40D4-9CF3-55C40D9A3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8891A9-FD1E-4A54-98A8-13540C604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8D133-D709-4F27-A6D0-EE2375D742A8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BDBC6C-A7E6-4566-8527-40A194041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EB14A5-BBF8-4A7E-A7B9-71C32CF56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5956B-F5CA-43DD-B61B-D24AA74DB1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219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9B0FCD-3C09-4DB2-924B-12CA0A492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17161B-BD81-4238-9EE8-0DD63FA531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F77B54-EF58-475E-A6CB-1C422B42C2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A575F8-71CB-49E2-806E-3B22CA058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8D133-D709-4F27-A6D0-EE2375D742A8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6A08C3-6325-4113-B2DB-1E1473BE2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2917B1-C4C5-4024-8238-CA3484203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5956B-F5CA-43DD-B61B-D24AA74DB1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043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14A186-CF36-4C77-8308-4381B227C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7D9334-0905-4767-9117-D86141511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B7BEB3-98D0-4EDC-82E5-E16FF2A55A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07B4699-D407-4C6A-B3F5-F289137A80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20C7CA-76E9-47D3-9AEE-F83CEA012D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304644-5B10-4933-A5D1-7161EB239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8D133-D709-4F27-A6D0-EE2375D742A8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67DE22B-B0D8-4740-8047-4C85FDEFD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C069215-344E-4E78-BF08-C1ABD9D6A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5956B-F5CA-43DD-B61B-D24AA74DB1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619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C277C8-5CA5-4C91-80B6-BC9542801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5E1431-A340-4327-AEB5-58D4D646B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8D133-D709-4F27-A6D0-EE2375D742A8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D5DCC00-079C-4B03-863D-FC63B8318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741C7E9-5B3A-4E8E-83DB-FBA565B38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5956B-F5CA-43DD-B61B-D24AA74DB1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186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174594-D988-49F3-9A41-A5120DC63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8D133-D709-4F27-A6D0-EE2375D742A8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F9E3C96-DBB3-4234-8AD6-FC2D77E13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D3F94B-0426-4843-A754-19084B22F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5956B-F5CA-43DD-B61B-D24AA74DB1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101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27627B-0BD4-40E1-89EE-AB0CF7A73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9CA140-8DBF-4429-8D1D-76C9FDD30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EB99C5-0169-47AD-9DA0-B0DFC95B3E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BC7347-8E76-4440-8AC8-09F90100A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8D133-D709-4F27-A6D0-EE2375D742A8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2D0F6B-DEE9-4E13-963B-A35B1AB9E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43F95C-1CE9-4842-AF15-636D61B4B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5956B-F5CA-43DD-B61B-D24AA74DB1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997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8B8627-AEF5-4B1F-A5B8-5E6F6E403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378CBF-5FFF-4B89-AA8B-EE703CDB20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96B317-325B-4BF4-B410-A876EF9514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C3EEA5-0878-466A-B62D-E66323F8C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8D133-D709-4F27-A6D0-EE2375D742A8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E0BFAB-F95F-465F-B484-49AE9B807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385177-68A1-40B6-8702-CCD2CEB1C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5956B-F5CA-43DD-B61B-D24AA74DB1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572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5D8EBEF-7232-49D0-ACC9-BD624ACBE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BEE7E0-F78C-4360-BAC7-209048BAF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46FD4F-41E0-42D9-9260-B43630B9E9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8D133-D709-4F27-A6D0-EE2375D742A8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31711D-53BF-4F17-ACA4-216FB943BC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8D1582-AA2D-42F3-ACD3-F2FE54B676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5956B-F5CA-43DD-B61B-D24AA74DB1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52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24.wmf"/><Relationship Id="rId18" Type="http://schemas.openxmlformats.org/officeDocument/2006/relationships/oleObject" Target="../embeddings/oleObject9.bin"/><Relationship Id="rId26" Type="http://schemas.openxmlformats.org/officeDocument/2006/relationships/image" Target="../media/image30.wmf"/><Relationship Id="rId3" Type="http://schemas.openxmlformats.org/officeDocument/2006/relationships/image" Target="../media/image19.wmf"/><Relationship Id="rId21" Type="http://schemas.openxmlformats.org/officeDocument/2006/relationships/image" Target="../media/image28.wmf"/><Relationship Id="rId7" Type="http://schemas.openxmlformats.org/officeDocument/2006/relationships/image" Target="../media/image21.wmf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26.wmf"/><Relationship Id="rId25" Type="http://schemas.openxmlformats.org/officeDocument/2006/relationships/oleObject" Target="../embeddings/oleObject13.bin"/><Relationship Id="rId2" Type="http://schemas.openxmlformats.org/officeDocument/2006/relationships/oleObject" Target="../embeddings/oleObject1.bin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10.bin"/><Relationship Id="rId29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23.wmf"/><Relationship Id="rId24" Type="http://schemas.openxmlformats.org/officeDocument/2006/relationships/oleObject" Target="../embeddings/oleObject12.bin"/><Relationship Id="rId32" Type="http://schemas.openxmlformats.org/officeDocument/2006/relationships/image" Target="../media/image33.wmf"/><Relationship Id="rId5" Type="http://schemas.openxmlformats.org/officeDocument/2006/relationships/image" Target="../media/image20.wmf"/><Relationship Id="rId15" Type="http://schemas.openxmlformats.org/officeDocument/2006/relationships/image" Target="../media/image25.wmf"/><Relationship Id="rId23" Type="http://schemas.openxmlformats.org/officeDocument/2006/relationships/image" Target="../media/image29.wmf"/><Relationship Id="rId28" Type="http://schemas.openxmlformats.org/officeDocument/2006/relationships/image" Target="../media/image31.wmf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27.wmf"/><Relationship Id="rId31" Type="http://schemas.openxmlformats.org/officeDocument/2006/relationships/oleObject" Target="../embeddings/oleObject16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22.wmf"/><Relationship Id="rId14" Type="http://schemas.openxmlformats.org/officeDocument/2006/relationships/oleObject" Target="../embeddings/oleObject7.bin"/><Relationship Id="rId22" Type="http://schemas.openxmlformats.org/officeDocument/2006/relationships/oleObject" Target="../embeddings/oleObject11.bin"/><Relationship Id="rId27" Type="http://schemas.openxmlformats.org/officeDocument/2006/relationships/oleObject" Target="../embeddings/oleObject14.bin"/><Relationship Id="rId30" Type="http://schemas.openxmlformats.org/officeDocument/2006/relationships/image" Target="../media/image32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BCD474B-77F6-400C-8D02-D455BC071B63}"/>
              </a:ext>
            </a:extLst>
          </p:cNvPr>
          <p:cNvSpPr/>
          <p:nvPr/>
        </p:nvSpPr>
        <p:spPr>
          <a:xfrm>
            <a:off x="0" y="-927709"/>
            <a:ext cx="2442575" cy="7891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A174F37-9C34-4712-AB83-F2625803AA42}"/>
              </a:ext>
            </a:extLst>
          </p:cNvPr>
          <p:cNvSpPr/>
          <p:nvPr/>
        </p:nvSpPr>
        <p:spPr>
          <a:xfrm>
            <a:off x="1328150" y="1578540"/>
            <a:ext cx="3434350" cy="37009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Collision Pass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5B6BC87-7522-42CF-9C36-2C4C463D952E}"/>
              </a:ext>
            </a:extLst>
          </p:cNvPr>
          <p:cNvSpPr/>
          <p:nvPr/>
        </p:nvSpPr>
        <p:spPr>
          <a:xfrm>
            <a:off x="7429500" y="1578540"/>
            <a:ext cx="3434350" cy="37009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Rendering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Pass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86D96A9-6534-418A-85F8-2C4FFD0591F4}"/>
              </a:ext>
            </a:extLst>
          </p:cNvPr>
          <p:cNvSpPr/>
          <p:nvPr/>
        </p:nvSpPr>
        <p:spPr>
          <a:xfrm>
            <a:off x="1783638" y="2365331"/>
            <a:ext cx="2523374" cy="52765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Vertex Shader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0F4FA16-441E-400F-8D63-1249FE013998}"/>
              </a:ext>
            </a:extLst>
          </p:cNvPr>
          <p:cNvSpPr/>
          <p:nvPr/>
        </p:nvSpPr>
        <p:spPr>
          <a:xfrm>
            <a:off x="1783637" y="3168041"/>
            <a:ext cx="2523375" cy="52765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Geometry Shader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84E22B5-3043-454F-9976-28B432689A25}"/>
              </a:ext>
            </a:extLst>
          </p:cNvPr>
          <p:cNvSpPr/>
          <p:nvPr/>
        </p:nvSpPr>
        <p:spPr>
          <a:xfrm>
            <a:off x="1778394" y="3970751"/>
            <a:ext cx="2523375" cy="52765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Fragment Shader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40094AF-2C94-4FE4-9C06-445016576DCD}"/>
              </a:ext>
            </a:extLst>
          </p:cNvPr>
          <p:cNvSpPr/>
          <p:nvPr/>
        </p:nvSpPr>
        <p:spPr>
          <a:xfrm>
            <a:off x="7879638" y="2365331"/>
            <a:ext cx="2523374" cy="52765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Vertex Shader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0E9A1FD-18FF-4AB2-93A9-8FE534BCB83A}"/>
              </a:ext>
            </a:extLst>
          </p:cNvPr>
          <p:cNvSpPr/>
          <p:nvPr/>
        </p:nvSpPr>
        <p:spPr>
          <a:xfrm>
            <a:off x="7879637" y="3168041"/>
            <a:ext cx="2523375" cy="52765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Geometry Shader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5D66A19-9590-443B-9F65-86DC6C3B68E0}"/>
              </a:ext>
            </a:extLst>
          </p:cNvPr>
          <p:cNvSpPr/>
          <p:nvPr/>
        </p:nvSpPr>
        <p:spPr>
          <a:xfrm>
            <a:off x="7874394" y="3970751"/>
            <a:ext cx="2523375" cy="52765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Fragment Shader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94ED01A-0E0A-4259-8AA2-D0055DBEFE81}"/>
              </a:ext>
            </a:extLst>
          </p:cNvPr>
          <p:cNvSpPr/>
          <p:nvPr/>
        </p:nvSpPr>
        <p:spPr>
          <a:xfrm>
            <a:off x="5422213" y="2963971"/>
            <a:ext cx="1347574" cy="93527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Transform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Feedback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0F211C7-D2C1-4B61-A51A-3E8690309FEA}"/>
              </a:ext>
            </a:extLst>
          </p:cNvPr>
          <p:cNvCxnSpPr>
            <a:stCxn id="10" idx="3"/>
            <a:endCxn id="15" idx="1"/>
          </p:cNvCxnSpPr>
          <p:nvPr/>
        </p:nvCxnSpPr>
        <p:spPr>
          <a:xfrm flipV="1">
            <a:off x="4307012" y="3431610"/>
            <a:ext cx="1115201" cy="2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81F79959-0EBF-4CD7-AAFE-3696EB026772}"/>
              </a:ext>
            </a:extLst>
          </p:cNvPr>
          <p:cNvCxnSpPr>
            <a:stCxn id="15" idx="0"/>
            <a:endCxn id="9" idx="3"/>
          </p:cNvCxnSpPr>
          <p:nvPr/>
        </p:nvCxnSpPr>
        <p:spPr>
          <a:xfrm rot="16200000" flipV="1">
            <a:off x="5034101" y="1902072"/>
            <a:ext cx="334810" cy="178898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AAB7F64-7CB7-41F8-A807-E242C988A297}"/>
              </a:ext>
            </a:extLst>
          </p:cNvPr>
          <p:cNvCxnSpPr>
            <a:stCxn id="9" idx="2"/>
          </p:cNvCxnSpPr>
          <p:nvPr/>
        </p:nvCxnSpPr>
        <p:spPr>
          <a:xfrm flipH="1">
            <a:off x="3040081" y="2892990"/>
            <a:ext cx="5244" cy="275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8065F94-8377-4D35-9DF3-3CCAADD83389}"/>
              </a:ext>
            </a:extLst>
          </p:cNvPr>
          <p:cNvCxnSpPr>
            <a:stCxn id="10" idx="2"/>
          </p:cNvCxnSpPr>
          <p:nvPr/>
        </p:nvCxnSpPr>
        <p:spPr>
          <a:xfrm flipH="1">
            <a:off x="3040081" y="3695700"/>
            <a:ext cx="5244" cy="275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FBDFC85E-04DB-4344-AF58-07EBA6CB3A4C}"/>
              </a:ext>
            </a:extLst>
          </p:cNvPr>
          <p:cNvCxnSpPr>
            <a:cxnSpLocks/>
            <a:stCxn id="15" idx="0"/>
            <a:endCxn id="12" idx="1"/>
          </p:cNvCxnSpPr>
          <p:nvPr/>
        </p:nvCxnSpPr>
        <p:spPr>
          <a:xfrm rot="5400000" flipH="1" flipV="1">
            <a:off x="6820414" y="1904747"/>
            <a:ext cx="334810" cy="178363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5410F6D-73F3-401E-9C81-87CAD52B000B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9141325" y="2892990"/>
            <a:ext cx="0" cy="275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61E59ED-7C03-434F-AC70-706CDB94D6AB}"/>
              </a:ext>
            </a:extLst>
          </p:cNvPr>
          <p:cNvCxnSpPr>
            <a:stCxn id="13" idx="2"/>
          </p:cNvCxnSpPr>
          <p:nvPr/>
        </p:nvCxnSpPr>
        <p:spPr>
          <a:xfrm>
            <a:off x="9141325" y="3695700"/>
            <a:ext cx="0" cy="275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779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BCD474B-77F6-400C-8D02-D455BC071B63}"/>
              </a:ext>
            </a:extLst>
          </p:cNvPr>
          <p:cNvSpPr/>
          <p:nvPr/>
        </p:nvSpPr>
        <p:spPr>
          <a:xfrm>
            <a:off x="0" y="-927709"/>
            <a:ext cx="2442575" cy="7891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F4C5AD5-C4B7-4418-B7D8-C0F62CF25C83}"/>
              </a:ext>
            </a:extLst>
          </p:cNvPr>
          <p:cNvSpPr/>
          <p:nvPr/>
        </p:nvSpPr>
        <p:spPr>
          <a:xfrm>
            <a:off x="3651554" y="3393077"/>
            <a:ext cx="391886" cy="39188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DC584F-2172-4EB9-9693-D4F57675107C}"/>
              </a:ext>
            </a:extLst>
          </p:cNvPr>
          <p:cNvSpPr/>
          <p:nvPr/>
        </p:nvSpPr>
        <p:spPr>
          <a:xfrm>
            <a:off x="6830668" y="1974789"/>
            <a:ext cx="3228463" cy="3228463"/>
          </a:xfrm>
          <a:prstGeom prst="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265961B9-4877-4B58-BE8C-87E3F68EC5AD}"/>
              </a:ext>
            </a:extLst>
          </p:cNvPr>
          <p:cNvSpPr/>
          <p:nvPr/>
        </p:nvSpPr>
        <p:spPr>
          <a:xfrm>
            <a:off x="6634725" y="1778846"/>
            <a:ext cx="391886" cy="3918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CA1B80C7-B44C-4DA2-B0DF-9475665A5C65}"/>
              </a:ext>
            </a:extLst>
          </p:cNvPr>
          <p:cNvSpPr/>
          <p:nvPr/>
        </p:nvSpPr>
        <p:spPr>
          <a:xfrm>
            <a:off x="9801019" y="1778846"/>
            <a:ext cx="391886" cy="3918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0DC6FE5-562E-4457-A002-FEE1E7199E5D}"/>
              </a:ext>
            </a:extLst>
          </p:cNvPr>
          <p:cNvSpPr/>
          <p:nvPr/>
        </p:nvSpPr>
        <p:spPr>
          <a:xfrm>
            <a:off x="9801019" y="5007309"/>
            <a:ext cx="391886" cy="3918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E2E32D4-57B5-47C7-8100-FAB64BB7CF8C}"/>
              </a:ext>
            </a:extLst>
          </p:cNvPr>
          <p:cNvSpPr/>
          <p:nvPr/>
        </p:nvSpPr>
        <p:spPr>
          <a:xfrm>
            <a:off x="6634725" y="5007309"/>
            <a:ext cx="391886" cy="3918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F5072FD4-2BC1-4718-B427-E1F4C2988192}"/>
              </a:ext>
            </a:extLst>
          </p:cNvPr>
          <p:cNvSpPr/>
          <p:nvPr/>
        </p:nvSpPr>
        <p:spPr>
          <a:xfrm>
            <a:off x="1256212" y="610689"/>
            <a:ext cx="9679576" cy="5636622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chemeClr val="tx1"/>
                </a:solidFill>
              </a:rPr>
              <a:t>Geometry Shader</a:t>
            </a:r>
          </a:p>
          <a:p>
            <a:pPr algn="ctr"/>
            <a:endParaRPr lang="en-US" altLang="ko-KR" sz="3000" b="1" dirty="0">
              <a:solidFill>
                <a:schemeClr val="tx1"/>
              </a:solidFill>
            </a:endParaRPr>
          </a:p>
          <a:p>
            <a:pPr algn="ctr"/>
            <a:endParaRPr lang="en-US" altLang="ko-KR" sz="3000" b="1" dirty="0">
              <a:solidFill>
                <a:schemeClr val="tx1"/>
              </a:solidFill>
            </a:endParaRPr>
          </a:p>
          <a:p>
            <a:pPr algn="ctr"/>
            <a:endParaRPr lang="en-US" altLang="ko-KR" sz="3000" b="1" dirty="0">
              <a:solidFill>
                <a:schemeClr val="tx1"/>
              </a:solidFill>
            </a:endParaRPr>
          </a:p>
          <a:p>
            <a:pPr algn="ctr"/>
            <a:endParaRPr lang="en-US" altLang="ko-KR" sz="3000" b="1" dirty="0">
              <a:solidFill>
                <a:schemeClr val="tx1"/>
              </a:solidFill>
            </a:endParaRPr>
          </a:p>
          <a:p>
            <a:pPr algn="ctr"/>
            <a:endParaRPr lang="en-US" altLang="ko-KR" sz="3000" b="1" dirty="0">
              <a:solidFill>
                <a:schemeClr val="tx1"/>
              </a:solidFill>
            </a:endParaRPr>
          </a:p>
          <a:p>
            <a:pPr algn="ctr"/>
            <a:endParaRPr lang="en-US" altLang="ko-KR" sz="3000" b="1" dirty="0">
              <a:solidFill>
                <a:schemeClr val="tx1"/>
              </a:solidFill>
            </a:endParaRPr>
          </a:p>
          <a:p>
            <a:pPr algn="ctr"/>
            <a:endParaRPr lang="en-US" altLang="ko-KR" sz="3000" b="1" dirty="0">
              <a:solidFill>
                <a:schemeClr val="tx1"/>
              </a:solidFill>
            </a:endParaRPr>
          </a:p>
          <a:p>
            <a:pPr algn="ctr"/>
            <a:endParaRPr lang="en-US" altLang="ko-KR" sz="3000" b="1" dirty="0">
              <a:solidFill>
                <a:schemeClr val="tx1"/>
              </a:solidFill>
            </a:endParaRPr>
          </a:p>
          <a:p>
            <a:pPr algn="ctr"/>
            <a:endParaRPr lang="en-US" altLang="ko-KR" sz="3000" b="1" dirty="0">
              <a:solidFill>
                <a:schemeClr val="tx1"/>
              </a:solidFill>
            </a:endParaRPr>
          </a:p>
          <a:p>
            <a:pPr algn="ctr"/>
            <a:endParaRPr lang="en-US" altLang="ko-KR" sz="3000" b="1" dirty="0">
              <a:solidFill>
                <a:schemeClr val="tx1"/>
              </a:solidFill>
            </a:endParaRPr>
          </a:p>
          <a:p>
            <a:pPr algn="ctr"/>
            <a:endParaRPr lang="en-US" altLang="ko-KR" sz="3000" b="1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29D98B9-1620-4723-8FD2-181965D25088}"/>
              </a:ext>
            </a:extLst>
          </p:cNvPr>
          <p:cNvCxnSpPr>
            <a:cxnSpLocks/>
          </p:cNvCxnSpPr>
          <p:nvPr/>
        </p:nvCxnSpPr>
        <p:spPr>
          <a:xfrm>
            <a:off x="4966303" y="3583798"/>
            <a:ext cx="134916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816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A97A1F-B0E3-4567-9F41-09B8F8859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토끼 </a:t>
            </a:r>
            <a:r>
              <a:rPr lang="en-US" altLang="ko-KR" dirty="0"/>
              <a:t>A </a:t>
            </a:r>
            <a:r>
              <a:rPr lang="ko-KR" altLang="en-US" dirty="0"/>
              <a:t>밀도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4F1EAE-0114-4B1E-ABF1-9863924BF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5</a:t>
            </a:r>
          </a:p>
          <a:p>
            <a:r>
              <a:rPr lang="en-US" altLang="ko-KR" dirty="0"/>
              <a:t>10</a:t>
            </a:r>
          </a:p>
          <a:p>
            <a:r>
              <a:rPr lang="en-US" altLang="ko-KR" dirty="0"/>
              <a:t>15</a:t>
            </a:r>
          </a:p>
          <a:p>
            <a:r>
              <a:rPr lang="en-US" altLang="ko-KR" dirty="0"/>
              <a:t>20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56DBAC-A1D5-4072-B277-C9650C8C9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550" y="2924175"/>
            <a:ext cx="664845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60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9D85DB8-1822-4621-AA85-982F2EE05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775" y="0"/>
            <a:ext cx="665864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9553453-06B9-40F7-BD78-3F26D3207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52" y="58723"/>
            <a:ext cx="665864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2D531E1-C85D-4B38-92BE-86EE4A67E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7423" y="29362"/>
            <a:ext cx="665864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0B83C45-AF50-418A-920D-4002E3CE25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1917" y="29362"/>
            <a:ext cx="6658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88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>
            <a:extLst>
              <a:ext uri="{FF2B5EF4-FFF2-40B4-BE49-F238E27FC236}">
                <a16:creationId xmlns:a16="http://schemas.microsoft.com/office/drawing/2014/main" id="{ECC9BEDD-4202-4B13-B52A-1EB473D239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09" t="22014" r="1138" b="23424"/>
          <a:stretch/>
        </p:blipFill>
        <p:spPr>
          <a:xfrm>
            <a:off x="110836" y="0"/>
            <a:ext cx="1194261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182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26D0F19-480C-42D3-870F-2334FB69FC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8" t="19692" r="1125" b="25746"/>
          <a:stretch/>
        </p:blipFill>
        <p:spPr>
          <a:xfrm>
            <a:off x="114649" y="-93689"/>
            <a:ext cx="1196270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245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>
            <a:extLst>
              <a:ext uri="{FF2B5EF4-FFF2-40B4-BE49-F238E27FC236}">
                <a16:creationId xmlns:a16="http://schemas.microsoft.com/office/drawing/2014/main" id="{35D3EB98-BC85-4F45-AA69-014A7D021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591" r="1" b="27847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047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>
            <a:extLst>
              <a:ext uri="{FF2B5EF4-FFF2-40B4-BE49-F238E27FC236}">
                <a16:creationId xmlns:a16="http://schemas.microsoft.com/office/drawing/2014/main" id="{2D532483-936E-4457-BF00-C2CC440B6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57" t="16640" r="1061" b="28798"/>
          <a:stretch/>
        </p:blipFill>
        <p:spPr>
          <a:xfrm>
            <a:off x="92364" y="10"/>
            <a:ext cx="1197032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8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78206-C97D-4AB3-B46E-7D39B099D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토끼 </a:t>
            </a:r>
            <a:r>
              <a:rPr lang="en-US" altLang="ko-KR" dirty="0"/>
              <a:t>B</a:t>
            </a:r>
            <a:r>
              <a:rPr lang="ko-KR" altLang="en-US" dirty="0"/>
              <a:t>밀도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06CBF3-89C5-4DFA-88DE-C6D14B922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5</a:t>
            </a:r>
          </a:p>
          <a:p>
            <a:r>
              <a:rPr lang="en-US" altLang="ko-KR" dirty="0"/>
              <a:t>10</a:t>
            </a:r>
          </a:p>
          <a:p>
            <a:r>
              <a:rPr lang="en-US" altLang="ko-KR" dirty="0"/>
              <a:t>15</a:t>
            </a:r>
          </a:p>
          <a:p>
            <a:r>
              <a:rPr lang="en-US" altLang="ko-KR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954564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24CDE16-4EEE-4F7B-BB96-5705DD252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5864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F066896-A9A5-4002-BB3E-94E689D96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190" y="0"/>
            <a:ext cx="665864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FCC436-DB89-4F58-AD7D-7665FFD23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680" y="0"/>
            <a:ext cx="6658640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9C048B0-36F0-4418-96BD-973A74AC66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3370" y="0"/>
            <a:ext cx="6658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83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5402871-5878-4658-9603-01BBBE858D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025" r="1" b="23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14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BCD474B-77F6-400C-8D02-D455BC071B63}"/>
              </a:ext>
            </a:extLst>
          </p:cNvPr>
          <p:cNvSpPr/>
          <p:nvPr/>
        </p:nvSpPr>
        <p:spPr>
          <a:xfrm>
            <a:off x="0" y="-927709"/>
            <a:ext cx="2442575" cy="7891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A174F37-9C34-4712-AB83-F2625803AA42}"/>
              </a:ext>
            </a:extLst>
          </p:cNvPr>
          <p:cNvSpPr/>
          <p:nvPr/>
        </p:nvSpPr>
        <p:spPr>
          <a:xfrm>
            <a:off x="1328150" y="399735"/>
            <a:ext cx="3434350" cy="599004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Particle Pass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5B6BC87-7522-42CF-9C36-2C4C463D952E}"/>
              </a:ext>
            </a:extLst>
          </p:cNvPr>
          <p:cNvSpPr/>
          <p:nvPr/>
        </p:nvSpPr>
        <p:spPr>
          <a:xfrm>
            <a:off x="7429500" y="399734"/>
            <a:ext cx="3434350" cy="59900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Octree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Pass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86D96A9-6534-418A-85F8-2C4FFD0591F4}"/>
              </a:ext>
            </a:extLst>
          </p:cNvPr>
          <p:cNvSpPr/>
          <p:nvPr/>
        </p:nvSpPr>
        <p:spPr>
          <a:xfrm>
            <a:off x="1783638" y="1186526"/>
            <a:ext cx="2523374" cy="224247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Update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&amp;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Collision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(In GPU)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EE99237-F35E-45F4-94E6-2880072D23C8}"/>
              </a:ext>
            </a:extLst>
          </p:cNvPr>
          <p:cNvSpPr/>
          <p:nvPr/>
        </p:nvSpPr>
        <p:spPr>
          <a:xfrm>
            <a:off x="1783638" y="3788154"/>
            <a:ext cx="2523374" cy="224247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Rendering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BDC8F0B-39B1-4F5B-A5B3-A53EDD33AF0D}"/>
              </a:ext>
            </a:extLst>
          </p:cNvPr>
          <p:cNvSpPr/>
          <p:nvPr/>
        </p:nvSpPr>
        <p:spPr>
          <a:xfrm>
            <a:off x="5065370" y="2760106"/>
            <a:ext cx="2061249" cy="52765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SSBO_Particle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191D482-0C95-45D2-B34A-B2F1E65F8ECA}"/>
              </a:ext>
            </a:extLst>
          </p:cNvPr>
          <p:cNvSpPr/>
          <p:nvPr/>
        </p:nvSpPr>
        <p:spPr>
          <a:xfrm>
            <a:off x="5065372" y="2039419"/>
            <a:ext cx="2061249" cy="52765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SSBO_Node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8E604D3-BAE9-4989-B2F9-E1B02081B897}"/>
              </a:ext>
            </a:extLst>
          </p:cNvPr>
          <p:cNvSpPr/>
          <p:nvPr/>
        </p:nvSpPr>
        <p:spPr>
          <a:xfrm>
            <a:off x="5065374" y="1186526"/>
            <a:ext cx="2061249" cy="52765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NodeTexture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9E00EB2-FAE4-4A8D-9F2F-525280429380}"/>
              </a:ext>
            </a:extLst>
          </p:cNvPr>
          <p:cNvSpPr/>
          <p:nvPr/>
        </p:nvSpPr>
        <p:spPr>
          <a:xfrm>
            <a:off x="7884988" y="1186526"/>
            <a:ext cx="2523374" cy="224247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Update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(In CPU)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73A49BF-EA52-476C-B8E5-4F3B836929CA}"/>
              </a:ext>
            </a:extLst>
          </p:cNvPr>
          <p:cNvSpPr/>
          <p:nvPr/>
        </p:nvSpPr>
        <p:spPr>
          <a:xfrm>
            <a:off x="7884988" y="3788154"/>
            <a:ext cx="2523374" cy="224247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Rendering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4364EE9-F8EE-458A-850D-9CFF81E64264}"/>
              </a:ext>
            </a:extLst>
          </p:cNvPr>
          <p:cNvCxnSpPr>
            <a:cxnSpLocks/>
            <a:stCxn id="9" idx="2"/>
            <a:endCxn id="23" idx="1"/>
          </p:cNvCxnSpPr>
          <p:nvPr/>
        </p:nvCxnSpPr>
        <p:spPr>
          <a:xfrm rot="5400000" flipH="1" flipV="1">
            <a:off x="3852815" y="2216445"/>
            <a:ext cx="405064" cy="2020045"/>
          </a:xfrm>
          <a:prstGeom prst="bentConnector4">
            <a:avLst>
              <a:gd name="adj1" fmla="val -40118"/>
              <a:gd name="adj2" fmla="val 7523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D545E625-BDF3-4F74-B6C2-5D3AB3737BA8}"/>
              </a:ext>
            </a:extLst>
          </p:cNvPr>
          <p:cNvCxnSpPr>
            <a:cxnSpLocks/>
            <a:stCxn id="25" idx="1"/>
            <a:endCxn id="9" idx="0"/>
          </p:cNvCxnSpPr>
          <p:nvPr/>
        </p:nvCxnSpPr>
        <p:spPr>
          <a:xfrm rot="10800000">
            <a:off x="3045326" y="1186526"/>
            <a:ext cx="2020049" cy="263830"/>
          </a:xfrm>
          <a:prstGeom prst="bentConnector4">
            <a:avLst>
              <a:gd name="adj1" fmla="val 24770"/>
              <a:gd name="adj2" fmla="val 17829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488C5FAE-60F9-4922-BD49-BF2A8E1F7CE6}"/>
              </a:ext>
            </a:extLst>
          </p:cNvPr>
          <p:cNvCxnSpPr>
            <a:cxnSpLocks/>
            <a:stCxn id="23" idx="3"/>
            <a:endCxn id="27" idx="0"/>
          </p:cNvCxnSpPr>
          <p:nvPr/>
        </p:nvCxnSpPr>
        <p:spPr>
          <a:xfrm flipV="1">
            <a:off x="7126619" y="1186526"/>
            <a:ext cx="2020056" cy="1837410"/>
          </a:xfrm>
          <a:prstGeom prst="bentConnector4">
            <a:avLst>
              <a:gd name="adj1" fmla="val 29679"/>
              <a:gd name="adj2" fmla="val 11244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936FDE14-EEAA-40E9-A457-1BA5AEF2E8C7}"/>
              </a:ext>
            </a:extLst>
          </p:cNvPr>
          <p:cNvCxnSpPr>
            <a:cxnSpLocks/>
            <a:stCxn id="24" idx="1"/>
            <a:endCxn id="9" idx="0"/>
          </p:cNvCxnSpPr>
          <p:nvPr/>
        </p:nvCxnSpPr>
        <p:spPr>
          <a:xfrm rot="10800000">
            <a:off x="3045326" y="1186527"/>
            <a:ext cx="2020047" cy="1116723"/>
          </a:xfrm>
          <a:prstGeom prst="bentConnector4">
            <a:avLst>
              <a:gd name="adj1" fmla="val 24770"/>
              <a:gd name="adj2" fmla="val 11849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784898DD-5F2A-4104-A10D-52C5444F5D3C}"/>
              </a:ext>
            </a:extLst>
          </p:cNvPr>
          <p:cNvCxnSpPr>
            <a:cxnSpLocks/>
            <a:stCxn id="23" idx="1"/>
            <a:endCxn id="9" idx="0"/>
          </p:cNvCxnSpPr>
          <p:nvPr/>
        </p:nvCxnSpPr>
        <p:spPr>
          <a:xfrm rot="10800000">
            <a:off x="3045326" y="1186526"/>
            <a:ext cx="2020045" cy="1837410"/>
          </a:xfrm>
          <a:prstGeom prst="bentConnector4">
            <a:avLst>
              <a:gd name="adj1" fmla="val 24770"/>
              <a:gd name="adj2" fmla="val 11124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08B0C7E9-86DA-404E-A48D-10CDF9E4687C}"/>
              </a:ext>
            </a:extLst>
          </p:cNvPr>
          <p:cNvCxnSpPr>
            <a:stCxn id="27" idx="1"/>
            <a:endCxn id="24" idx="3"/>
          </p:cNvCxnSpPr>
          <p:nvPr/>
        </p:nvCxnSpPr>
        <p:spPr>
          <a:xfrm flipH="1" flipV="1">
            <a:off x="7126621" y="2303249"/>
            <a:ext cx="758367" cy="45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45CD2CE-2E59-4460-AE2D-806FF23E6305}"/>
              </a:ext>
            </a:extLst>
          </p:cNvPr>
          <p:cNvCxnSpPr>
            <a:endCxn id="20" idx="0"/>
          </p:cNvCxnSpPr>
          <p:nvPr/>
        </p:nvCxnSpPr>
        <p:spPr>
          <a:xfrm>
            <a:off x="3045324" y="3429000"/>
            <a:ext cx="1" cy="3591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5C8FA529-635E-4392-8DC0-CF1F2E927CE5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9146675" y="3429000"/>
            <a:ext cx="0" cy="3591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802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>
            <a:extLst>
              <a:ext uri="{FF2B5EF4-FFF2-40B4-BE49-F238E27FC236}">
                <a16:creationId xmlns:a16="http://schemas.microsoft.com/office/drawing/2014/main" id="{377E87FE-C3F2-4FC0-B4B8-2523B7E001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0914" r="1" b="245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997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>
            <a:extLst>
              <a:ext uri="{FF2B5EF4-FFF2-40B4-BE49-F238E27FC236}">
                <a16:creationId xmlns:a16="http://schemas.microsoft.com/office/drawing/2014/main" id="{CB889EC0-393C-426B-8F2D-CA541A889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1508" r="1" b="239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137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>
            <a:extLst>
              <a:ext uri="{FF2B5EF4-FFF2-40B4-BE49-F238E27FC236}">
                <a16:creationId xmlns:a16="http://schemas.microsoft.com/office/drawing/2014/main" id="{B650E1E8-ED38-44F4-B923-375401D6DC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512" r="1" b="3092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52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22F577-C6B2-4B93-B086-C735444D6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용 </a:t>
            </a:r>
            <a:r>
              <a:rPr lang="en-US" altLang="ko-KR" dirty="0"/>
              <a:t>A </a:t>
            </a:r>
            <a:r>
              <a:rPr lang="ko-KR" altLang="en-US" dirty="0"/>
              <a:t>밀도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0CA0F4-3917-49B1-B614-04F99F707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altLang="ko-KR" dirty="0"/>
              <a:t>5</a:t>
            </a:r>
          </a:p>
          <a:p>
            <a:r>
              <a:rPr lang="en-US" altLang="ko-KR" dirty="0"/>
              <a:t>10</a:t>
            </a:r>
          </a:p>
          <a:p>
            <a:r>
              <a:rPr lang="en-US" altLang="ko-KR" dirty="0"/>
              <a:t>15</a:t>
            </a:r>
          </a:p>
          <a:p>
            <a:r>
              <a:rPr lang="en-US" altLang="ko-KR" dirty="0"/>
              <a:t>20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67DCD5-B679-47C3-95C5-7D7741A8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955" y="2692400"/>
            <a:ext cx="63246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09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E658143-D86F-493D-A3CE-356AAC084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58640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7A0B2CA-CABF-4B1B-913F-96BF474EC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540" y="0"/>
            <a:ext cx="665864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42E163-96ED-440A-AA63-8A641C57D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450" y="0"/>
            <a:ext cx="665864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B7D4497-6CE0-447E-8543-EEE817D9F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3360" y="0"/>
            <a:ext cx="6658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72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33B7552-C50C-4A0F-BECC-6C2214481D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846" r="1" b="1759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09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0F228D7-B208-496F-BA6E-E511460963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238" r="1" b="232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53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4FADE1-F3D8-4D6C-894B-E9F67CEDC1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434" r="1" b="2700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10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>
            <a:extLst>
              <a:ext uri="{FF2B5EF4-FFF2-40B4-BE49-F238E27FC236}">
                <a16:creationId xmlns:a16="http://schemas.microsoft.com/office/drawing/2014/main" id="{28F2114C-242D-4385-8707-56D953FCB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1206" r="1" b="2423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0996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22F577-C6B2-4B93-B086-C735444D6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용 </a:t>
            </a:r>
            <a:r>
              <a:rPr lang="en-US" altLang="ko-KR" dirty="0"/>
              <a:t>B </a:t>
            </a:r>
            <a:r>
              <a:rPr lang="ko-KR" altLang="en-US" dirty="0"/>
              <a:t>밀도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0CA0F4-3917-49B1-B614-04F99F707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5</a:t>
            </a:r>
          </a:p>
          <a:p>
            <a:r>
              <a:rPr lang="en-US" altLang="ko-KR" dirty="0"/>
              <a:t>10</a:t>
            </a:r>
          </a:p>
          <a:p>
            <a:r>
              <a:rPr lang="en-US" altLang="ko-KR" dirty="0"/>
              <a:t>15</a:t>
            </a:r>
          </a:p>
          <a:p>
            <a:r>
              <a:rPr lang="en-US" altLang="ko-KR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681699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BCD474B-77F6-400C-8D02-D455BC071B63}"/>
              </a:ext>
            </a:extLst>
          </p:cNvPr>
          <p:cNvSpPr/>
          <p:nvPr/>
        </p:nvSpPr>
        <p:spPr>
          <a:xfrm>
            <a:off x="0" y="-927709"/>
            <a:ext cx="2442575" cy="7891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A174F37-9C34-4712-AB83-F2625803AA42}"/>
              </a:ext>
            </a:extLst>
          </p:cNvPr>
          <p:cNvSpPr/>
          <p:nvPr/>
        </p:nvSpPr>
        <p:spPr>
          <a:xfrm>
            <a:off x="1075365" y="76803"/>
            <a:ext cx="10041257" cy="325786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   Particle Pass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86D96A9-6534-418A-85F8-2C4FFD0591F4}"/>
              </a:ext>
            </a:extLst>
          </p:cNvPr>
          <p:cNvSpPr/>
          <p:nvPr/>
        </p:nvSpPr>
        <p:spPr>
          <a:xfrm>
            <a:off x="1454693" y="663914"/>
            <a:ext cx="5421393" cy="23731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Update &amp; Collision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(In GPU)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EE99237-F35E-45F4-94E6-2880072D23C8}"/>
              </a:ext>
            </a:extLst>
          </p:cNvPr>
          <p:cNvSpPr/>
          <p:nvPr/>
        </p:nvSpPr>
        <p:spPr>
          <a:xfrm>
            <a:off x="7734667" y="663913"/>
            <a:ext cx="2523374" cy="23731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Rendering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8E604D3-BAE9-4989-B2F9-E1B02081B897}"/>
              </a:ext>
            </a:extLst>
          </p:cNvPr>
          <p:cNvSpPr/>
          <p:nvPr/>
        </p:nvSpPr>
        <p:spPr>
          <a:xfrm>
            <a:off x="3134764" y="1470658"/>
            <a:ext cx="2061249" cy="52356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NodeTexture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0BEBC8E-7EFC-4970-A73E-9973BE44843B}"/>
              </a:ext>
            </a:extLst>
          </p:cNvPr>
          <p:cNvSpPr/>
          <p:nvPr/>
        </p:nvSpPr>
        <p:spPr>
          <a:xfrm>
            <a:off x="1075365" y="3523334"/>
            <a:ext cx="10041257" cy="328457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   Octree Pass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24DC9F1-4D5D-4462-ADEB-482BB269870E}"/>
              </a:ext>
            </a:extLst>
          </p:cNvPr>
          <p:cNvSpPr/>
          <p:nvPr/>
        </p:nvSpPr>
        <p:spPr>
          <a:xfrm>
            <a:off x="1454693" y="4169116"/>
            <a:ext cx="5421393" cy="224247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Update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(In CPU)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FBE2AFE-46E6-4C7D-AAFA-041ED1DD63E4}"/>
              </a:ext>
            </a:extLst>
          </p:cNvPr>
          <p:cNvSpPr/>
          <p:nvPr/>
        </p:nvSpPr>
        <p:spPr>
          <a:xfrm>
            <a:off x="1933959" y="2182888"/>
            <a:ext cx="2061249" cy="527659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SSBO_Nodes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1156AA8B-C2F9-49FF-B53F-5F17920BDE08}"/>
              </a:ext>
            </a:extLst>
          </p:cNvPr>
          <p:cNvSpPr/>
          <p:nvPr/>
        </p:nvSpPr>
        <p:spPr>
          <a:xfrm>
            <a:off x="4374536" y="2182888"/>
            <a:ext cx="2061249" cy="527659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SSBO_Particles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03AACA45-4CFD-4F33-8ADA-822FAEAA06F7}"/>
              </a:ext>
            </a:extLst>
          </p:cNvPr>
          <p:cNvSpPr/>
          <p:nvPr/>
        </p:nvSpPr>
        <p:spPr>
          <a:xfrm>
            <a:off x="7734667" y="4165487"/>
            <a:ext cx="2523374" cy="224247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Rendering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169E158-CC48-409F-85A0-4BCA747F209F}"/>
              </a:ext>
            </a:extLst>
          </p:cNvPr>
          <p:cNvSpPr/>
          <p:nvPr/>
        </p:nvSpPr>
        <p:spPr>
          <a:xfrm>
            <a:off x="1933959" y="5122030"/>
            <a:ext cx="2061249" cy="527659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SSBO_Nodes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1E1A193-4E1F-4E9B-B666-F5D22E9F9EE0}"/>
              </a:ext>
            </a:extLst>
          </p:cNvPr>
          <p:cNvSpPr/>
          <p:nvPr/>
        </p:nvSpPr>
        <p:spPr>
          <a:xfrm>
            <a:off x="4374536" y="5122030"/>
            <a:ext cx="2061249" cy="527659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SSBO_Particles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E0ACA3C5-0F42-4F9F-AD70-4824DA1942F6}"/>
              </a:ext>
            </a:extLst>
          </p:cNvPr>
          <p:cNvCxnSpPr>
            <a:stCxn id="9" idx="3"/>
            <a:endCxn id="20" idx="1"/>
          </p:cNvCxnSpPr>
          <p:nvPr/>
        </p:nvCxnSpPr>
        <p:spPr>
          <a:xfrm flipV="1">
            <a:off x="6876086" y="1850465"/>
            <a:ext cx="85858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786A273-43B0-46FF-BA1A-BB0C89D2B5DB}"/>
              </a:ext>
            </a:extLst>
          </p:cNvPr>
          <p:cNvCxnSpPr>
            <a:cxnSpLocks/>
            <a:stCxn id="22" idx="3"/>
            <a:endCxn id="33" idx="1"/>
          </p:cNvCxnSpPr>
          <p:nvPr/>
        </p:nvCxnSpPr>
        <p:spPr>
          <a:xfrm flipV="1">
            <a:off x="6876086" y="5286724"/>
            <a:ext cx="858581" cy="3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4794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152926C-3764-4AB2-AC07-BB0DD587E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5864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B570CE8-F0E9-4F14-9CD2-7C265A0A7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371" y="0"/>
            <a:ext cx="665864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5E4BB6D-E883-4B3C-8164-024C3E9F6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742" y="0"/>
            <a:ext cx="665864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78E5195-1FAC-4C3E-ACB7-03723AE50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3360" y="0"/>
            <a:ext cx="6658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4888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>
            <a:extLst>
              <a:ext uri="{FF2B5EF4-FFF2-40B4-BE49-F238E27FC236}">
                <a16:creationId xmlns:a16="http://schemas.microsoft.com/office/drawing/2014/main" id="{F7BB0D1F-0F35-4C4D-A992-EAA727091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626" r="1" b="178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996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>
            <a:extLst>
              <a:ext uri="{FF2B5EF4-FFF2-40B4-BE49-F238E27FC236}">
                <a16:creationId xmlns:a16="http://schemas.microsoft.com/office/drawing/2014/main" id="{7EBBCC85-8302-4A99-94B1-59D3DE8055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6883" r="1" b="185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5020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>
            <a:extLst>
              <a:ext uri="{FF2B5EF4-FFF2-40B4-BE49-F238E27FC236}">
                <a16:creationId xmlns:a16="http://schemas.microsoft.com/office/drawing/2014/main" id="{3EBBE492-1020-4DCD-B5E7-7CD61BFF9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148" r="1" b="202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232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>
            <a:extLst>
              <a:ext uri="{FF2B5EF4-FFF2-40B4-BE49-F238E27FC236}">
                <a16:creationId xmlns:a16="http://schemas.microsoft.com/office/drawing/2014/main" id="{AC5F31A0-BA7E-4209-9871-823D6A3DB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244" r="1" b="281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2097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EA3C616B-76A3-445A-8D69-E10A48AA73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2527273"/>
              </p:ext>
            </p:extLst>
          </p:nvPr>
        </p:nvGraphicFramePr>
        <p:xfrm>
          <a:off x="3911600" y="3372644"/>
          <a:ext cx="4368800" cy="1257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509669286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26733308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57057980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17790474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11444369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938607163"/>
                    </a:ext>
                  </a:extLst>
                </a:gridCol>
              </a:tblGrid>
              <a:tr h="209550"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Mesh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 dirty="0">
                          <a:effectLst/>
                        </a:rPr>
                        <a:t>밀도 타입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>
                    <a:solidFill>
                      <a:schemeClr val="bg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파티클</a:t>
                      </a:r>
                      <a:r>
                        <a:rPr lang="ko-KR" altLang="en-US" sz="1100" u="none" strike="noStrike" dirty="0">
                          <a:effectLst/>
                        </a:rPr>
                        <a:t> 개수</a:t>
                      </a:r>
                      <a:r>
                        <a:rPr lang="en-US" altLang="ko-KR" sz="1100" u="none" strike="noStrike" dirty="0">
                          <a:effectLst/>
                        </a:rPr>
                        <a:t>(</a:t>
                      </a:r>
                      <a:r>
                        <a:rPr lang="ko-KR" altLang="en-US" sz="1100" u="none" strike="noStrike" dirty="0">
                          <a:effectLst/>
                        </a:rPr>
                        <a:t>개</a:t>
                      </a:r>
                      <a:r>
                        <a:rPr lang="en-US" altLang="ko-KR" sz="1100" u="none" strike="noStrike" dirty="0">
                          <a:effectLst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63368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50,000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100,000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150,000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200,000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516345"/>
                  </a:ext>
                </a:extLst>
              </a:tr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Rabbit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578747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B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97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129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171968"/>
                  </a:ext>
                </a:extLst>
              </a:tr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Dragon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69807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114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160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7845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9025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정육면체 4">
            <a:extLst>
              <a:ext uri="{FF2B5EF4-FFF2-40B4-BE49-F238E27FC236}">
                <a16:creationId xmlns:a16="http://schemas.microsoft.com/office/drawing/2014/main" id="{19A9BD98-70EF-4402-A091-66573DC0A172}"/>
              </a:ext>
            </a:extLst>
          </p:cNvPr>
          <p:cNvSpPr/>
          <p:nvPr/>
        </p:nvSpPr>
        <p:spPr>
          <a:xfrm>
            <a:off x="533400" y="774700"/>
            <a:ext cx="5308600" cy="5308600"/>
          </a:xfrm>
          <a:prstGeom prst="cube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정육면체 5">
            <a:extLst>
              <a:ext uri="{FF2B5EF4-FFF2-40B4-BE49-F238E27FC236}">
                <a16:creationId xmlns:a16="http://schemas.microsoft.com/office/drawing/2014/main" id="{149A83FE-3493-4FF5-A7F9-3E50E76BD72D}"/>
              </a:ext>
            </a:extLst>
          </p:cNvPr>
          <p:cNvSpPr/>
          <p:nvPr/>
        </p:nvSpPr>
        <p:spPr>
          <a:xfrm>
            <a:off x="8331200" y="2667000"/>
            <a:ext cx="1346200" cy="1346200"/>
          </a:xfrm>
          <a:prstGeom prst="cube">
            <a:avLst>
              <a:gd name="adj" fmla="val 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Base</a:t>
            </a:r>
          </a:p>
          <a:p>
            <a:pPr algn="ctr"/>
            <a:r>
              <a:rPr lang="en-US" altLang="ko-KR" sz="3200" dirty="0" err="1"/>
              <a:t>texel</a:t>
            </a:r>
            <a:endParaRPr lang="ko-KR" altLang="en-US" sz="3200" dirty="0"/>
          </a:p>
        </p:txBody>
      </p:sp>
      <p:sp>
        <p:nvSpPr>
          <p:cNvPr id="7" name="정육면체 6">
            <a:extLst>
              <a:ext uri="{FF2B5EF4-FFF2-40B4-BE49-F238E27FC236}">
                <a16:creationId xmlns:a16="http://schemas.microsoft.com/office/drawing/2014/main" id="{F4517F15-E454-49A1-A115-66A57D6D90FD}"/>
              </a:ext>
            </a:extLst>
          </p:cNvPr>
          <p:cNvSpPr/>
          <p:nvPr/>
        </p:nvSpPr>
        <p:spPr>
          <a:xfrm>
            <a:off x="8340726" y="1317625"/>
            <a:ext cx="1346200" cy="1346200"/>
          </a:xfrm>
          <a:prstGeom prst="cube">
            <a:avLst>
              <a:gd name="adj" fmla="val 0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정육면체 7">
            <a:extLst>
              <a:ext uri="{FF2B5EF4-FFF2-40B4-BE49-F238E27FC236}">
                <a16:creationId xmlns:a16="http://schemas.microsoft.com/office/drawing/2014/main" id="{65654D99-5E16-490B-990F-DD085BFD3004}"/>
              </a:ext>
            </a:extLst>
          </p:cNvPr>
          <p:cNvSpPr/>
          <p:nvPr/>
        </p:nvSpPr>
        <p:spPr>
          <a:xfrm>
            <a:off x="8331200" y="4013200"/>
            <a:ext cx="1346200" cy="1346200"/>
          </a:xfrm>
          <a:prstGeom prst="cube">
            <a:avLst>
              <a:gd name="adj" fmla="val 0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정육면체 8">
            <a:extLst>
              <a:ext uri="{FF2B5EF4-FFF2-40B4-BE49-F238E27FC236}">
                <a16:creationId xmlns:a16="http://schemas.microsoft.com/office/drawing/2014/main" id="{FF5CCC4E-60D0-421D-8F9E-C6451D6565B1}"/>
              </a:ext>
            </a:extLst>
          </p:cNvPr>
          <p:cNvSpPr/>
          <p:nvPr/>
        </p:nvSpPr>
        <p:spPr>
          <a:xfrm>
            <a:off x="6985000" y="2676525"/>
            <a:ext cx="1346200" cy="1346200"/>
          </a:xfrm>
          <a:prstGeom prst="cube">
            <a:avLst>
              <a:gd name="adj" fmla="val 0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정육면체 9">
            <a:extLst>
              <a:ext uri="{FF2B5EF4-FFF2-40B4-BE49-F238E27FC236}">
                <a16:creationId xmlns:a16="http://schemas.microsoft.com/office/drawing/2014/main" id="{A17311B9-ED7D-48E0-8AC5-ABBA9672E341}"/>
              </a:ext>
            </a:extLst>
          </p:cNvPr>
          <p:cNvSpPr/>
          <p:nvPr/>
        </p:nvSpPr>
        <p:spPr>
          <a:xfrm>
            <a:off x="9686926" y="2663825"/>
            <a:ext cx="1346200" cy="1346200"/>
          </a:xfrm>
          <a:prstGeom prst="cube">
            <a:avLst>
              <a:gd name="adj" fmla="val 0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정육면체 10">
            <a:extLst>
              <a:ext uri="{FF2B5EF4-FFF2-40B4-BE49-F238E27FC236}">
                <a16:creationId xmlns:a16="http://schemas.microsoft.com/office/drawing/2014/main" id="{0D2319C8-C17C-46A6-B506-A860DA650431}"/>
              </a:ext>
            </a:extLst>
          </p:cNvPr>
          <p:cNvSpPr/>
          <p:nvPr/>
        </p:nvSpPr>
        <p:spPr>
          <a:xfrm>
            <a:off x="6985000" y="1317625"/>
            <a:ext cx="1346200" cy="1346200"/>
          </a:xfrm>
          <a:prstGeom prst="cube">
            <a:avLst>
              <a:gd name="adj" fmla="val 0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E83301A8-1453-43F5-999D-384566EAC27A}"/>
              </a:ext>
            </a:extLst>
          </p:cNvPr>
          <p:cNvSpPr/>
          <p:nvPr/>
        </p:nvSpPr>
        <p:spPr>
          <a:xfrm>
            <a:off x="9696452" y="1317625"/>
            <a:ext cx="1346200" cy="1346200"/>
          </a:xfrm>
          <a:prstGeom prst="cube">
            <a:avLst>
              <a:gd name="adj" fmla="val 0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r>
              <a:rPr lang="en-US" altLang="ko-KR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tx</a:t>
            </a:r>
            <a:r>
              <a:rPr lang="en-US" altLang="ko-KR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+ty</a:t>
            </a:r>
            <a:endParaRPr lang="ko-KR" alt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정육면체 12">
            <a:extLst>
              <a:ext uri="{FF2B5EF4-FFF2-40B4-BE49-F238E27FC236}">
                <a16:creationId xmlns:a16="http://schemas.microsoft.com/office/drawing/2014/main" id="{32F16B4F-E610-439D-B220-3BFAF2AF6D02}"/>
              </a:ext>
            </a:extLst>
          </p:cNvPr>
          <p:cNvSpPr/>
          <p:nvPr/>
        </p:nvSpPr>
        <p:spPr>
          <a:xfrm>
            <a:off x="6985000" y="4013200"/>
            <a:ext cx="1346200" cy="1346200"/>
          </a:xfrm>
          <a:prstGeom prst="cube">
            <a:avLst>
              <a:gd name="adj" fmla="val 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en-US" altLang="ko-KR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tx</a:t>
            </a:r>
            <a:endParaRPr lang="en-US" altLang="ko-KR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ko-KR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-ty</a:t>
            </a:r>
            <a:endParaRPr lang="ko-KR" alt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정육면체 13">
            <a:extLst>
              <a:ext uri="{FF2B5EF4-FFF2-40B4-BE49-F238E27FC236}">
                <a16:creationId xmlns:a16="http://schemas.microsoft.com/office/drawing/2014/main" id="{408F143C-ED44-47E1-B5F6-37ED3C0A4BBF}"/>
              </a:ext>
            </a:extLst>
          </p:cNvPr>
          <p:cNvSpPr/>
          <p:nvPr/>
        </p:nvSpPr>
        <p:spPr>
          <a:xfrm>
            <a:off x="9677400" y="4010025"/>
            <a:ext cx="1346200" cy="1346200"/>
          </a:xfrm>
          <a:prstGeom prst="cube">
            <a:avLst>
              <a:gd name="adj" fmla="val 0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정육면체 14">
            <a:extLst>
              <a:ext uri="{FF2B5EF4-FFF2-40B4-BE49-F238E27FC236}">
                <a16:creationId xmlns:a16="http://schemas.microsoft.com/office/drawing/2014/main" id="{C3A9014A-CA04-41B1-9C9D-3201B07551AC}"/>
              </a:ext>
            </a:extLst>
          </p:cNvPr>
          <p:cNvSpPr/>
          <p:nvPr/>
        </p:nvSpPr>
        <p:spPr>
          <a:xfrm>
            <a:off x="1333500" y="1676400"/>
            <a:ext cx="177800" cy="177800"/>
          </a:xfrm>
          <a:prstGeom prst="cube">
            <a:avLst>
              <a:gd name="adj" fmla="val 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218DACDA-8681-4C99-83BA-9A5926157DCA}"/>
              </a:ext>
            </a:extLst>
          </p:cNvPr>
          <p:cNvSpPr/>
          <p:nvPr/>
        </p:nvSpPr>
        <p:spPr>
          <a:xfrm>
            <a:off x="2159000" y="2667000"/>
            <a:ext cx="177800" cy="177800"/>
          </a:xfrm>
          <a:prstGeom prst="cube">
            <a:avLst>
              <a:gd name="adj" fmla="val 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정육면체 17">
            <a:extLst>
              <a:ext uri="{FF2B5EF4-FFF2-40B4-BE49-F238E27FC236}">
                <a16:creationId xmlns:a16="http://schemas.microsoft.com/office/drawing/2014/main" id="{CE772B6D-7C47-4793-BB87-68D210D2E801}"/>
              </a:ext>
            </a:extLst>
          </p:cNvPr>
          <p:cNvSpPr/>
          <p:nvPr/>
        </p:nvSpPr>
        <p:spPr>
          <a:xfrm>
            <a:off x="3352800" y="2165350"/>
            <a:ext cx="177800" cy="177800"/>
          </a:xfrm>
          <a:prstGeom prst="cube">
            <a:avLst>
              <a:gd name="adj" fmla="val 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정육면체 18">
            <a:extLst>
              <a:ext uri="{FF2B5EF4-FFF2-40B4-BE49-F238E27FC236}">
                <a16:creationId xmlns:a16="http://schemas.microsoft.com/office/drawing/2014/main" id="{69ACA492-B3E1-4FB5-B816-4B572AD17BAC}"/>
              </a:ext>
            </a:extLst>
          </p:cNvPr>
          <p:cNvSpPr/>
          <p:nvPr/>
        </p:nvSpPr>
        <p:spPr>
          <a:xfrm>
            <a:off x="2641600" y="3390900"/>
            <a:ext cx="177800" cy="177800"/>
          </a:xfrm>
          <a:prstGeom prst="cube">
            <a:avLst>
              <a:gd name="adj" fmla="val 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정육면체 19">
            <a:extLst>
              <a:ext uri="{FF2B5EF4-FFF2-40B4-BE49-F238E27FC236}">
                <a16:creationId xmlns:a16="http://schemas.microsoft.com/office/drawing/2014/main" id="{6A9DA798-78CD-4F30-AEF8-2A8395457B4F}"/>
              </a:ext>
            </a:extLst>
          </p:cNvPr>
          <p:cNvSpPr/>
          <p:nvPr/>
        </p:nvSpPr>
        <p:spPr>
          <a:xfrm>
            <a:off x="1435100" y="3365500"/>
            <a:ext cx="177800" cy="177800"/>
          </a:xfrm>
          <a:prstGeom prst="cube">
            <a:avLst>
              <a:gd name="adj" fmla="val 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정육면체 20">
            <a:extLst>
              <a:ext uri="{FF2B5EF4-FFF2-40B4-BE49-F238E27FC236}">
                <a16:creationId xmlns:a16="http://schemas.microsoft.com/office/drawing/2014/main" id="{FCAB5E2F-CCE2-4605-BCAB-B8C6DAD9051E}"/>
              </a:ext>
            </a:extLst>
          </p:cNvPr>
          <p:cNvSpPr/>
          <p:nvPr/>
        </p:nvSpPr>
        <p:spPr>
          <a:xfrm>
            <a:off x="4216400" y="4241800"/>
            <a:ext cx="177800" cy="177800"/>
          </a:xfrm>
          <a:prstGeom prst="cube">
            <a:avLst>
              <a:gd name="adj" fmla="val 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AD70C9A8-BF10-48A0-96EE-6C2653E243B2}"/>
              </a:ext>
            </a:extLst>
          </p:cNvPr>
          <p:cNvSpPr/>
          <p:nvPr/>
        </p:nvSpPr>
        <p:spPr>
          <a:xfrm>
            <a:off x="3124200" y="4267200"/>
            <a:ext cx="177800" cy="177800"/>
          </a:xfrm>
          <a:prstGeom prst="cube">
            <a:avLst>
              <a:gd name="adj" fmla="val 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정육면체 22">
            <a:extLst>
              <a:ext uri="{FF2B5EF4-FFF2-40B4-BE49-F238E27FC236}">
                <a16:creationId xmlns:a16="http://schemas.microsoft.com/office/drawing/2014/main" id="{C4C21CA7-C6F6-426E-A385-AB0C29B1CDDE}"/>
              </a:ext>
            </a:extLst>
          </p:cNvPr>
          <p:cNvSpPr/>
          <p:nvPr/>
        </p:nvSpPr>
        <p:spPr>
          <a:xfrm>
            <a:off x="4267200" y="3251200"/>
            <a:ext cx="177800" cy="177800"/>
          </a:xfrm>
          <a:prstGeom prst="cube">
            <a:avLst>
              <a:gd name="adj" fmla="val 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정육면체 23">
            <a:extLst>
              <a:ext uri="{FF2B5EF4-FFF2-40B4-BE49-F238E27FC236}">
                <a16:creationId xmlns:a16="http://schemas.microsoft.com/office/drawing/2014/main" id="{048F57AC-7AF8-41B0-BD82-16339A01203D}"/>
              </a:ext>
            </a:extLst>
          </p:cNvPr>
          <p:cNvSpPr/>
          <p:nvPr/>
        </p:nvSpPr>
        <p:spPr>
          <a:xfrm>
            <a:off x="3403600" y="1498600"/>
            <a:ext cx="177800" cy="177800"/>
          </a:xfrm>
          <a:prstGeom prst="cube">
            <a:avLst>
              <a:gd name="adj" fmla="val 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정육면체 24">
            <a:extLst>
              <a:ext uri="{FF2B5EF4-FFF2-40B4-BE49-F238E27FC236}">
                <a16:creationId xmlns:a16="http://schemas.microsoft.com/office/drawing/2014/main" id="{570EEE3D-B568-4FFE-BDB7-F3BBD814FA67}"/>
              </a:ext>
            </a:extLst>
          </p:cNvPr>
          <p:cNvSpPr/>
          <p:nvPr/>
        </p:nvSpPr>
        <p:spPr>
          <a:xfrm>
            <a:off x="4445000" y="1854200"/>
            <a:ext cx="177800" cy="177800"/>
          </a:xfrm>
          <a:prstGeom prst="cube">
            <a:avLst>
              <a:gd name="adj" fmla="val 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정육면체 25">
            <a:extLst>
              <a:ext uri="{FF2B5EF4-FFF2-40B4-BE49-F238E27FC236}">
                <a16:creationId xmlns:a16="http://schemas.microsoft.com/office/drawing/2014/main" id="{12657A42-DD15-422D-A1EE-27652CB7C347}"/>
              </a:ext>
            </a:extLst>
          </p:cNvPr>
          <p:cNvSpPr/>
          <p:nvPr/>
        </p:nvSpPr>
        <p:spPr>
          <a:xfrm>
            <a:off x="4064000" y="3429000"/>
            <a:ext cx="177800" cy="177800"/>
          </a:xfrm>
          <a:prstGeom prst="cube">
            <a:avLst>
              <a:gd name="adj" fmla="val 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정육면체 26">
            <a:extLst>
              <a:ext uri="{FF2B5EF4-FFF2-40B4-BE49-F238E27FC236}">
                <a16:creationId xmlns:a16="http://schemas.microsoft.com/office/drawing/2014/main" id="{2048413C-1A2C-4B35-8ACE-1D713CA76190}"/>
              </a:ext>
            </a:extLst>
          </p:cNvPr>
          <p:cNvSpPr/>
          <p:nvPr/>
        </p:nvSpPr>
        <p:spPr>
          <a:xfrm>
            <a:off x="3981450" y="2984500"/>
            <a:ext cx="739776" cy="698500"/>
          </a:xfrm>
          <a:prstGeom prst="cube">
            <a:avLst>
              <a:gd name="adj" fmla="val 0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174B4F2E-2BA5-4591-B61D-1ED8E6B5A383}"/>
              </a:ext>
            </a:extLst>
          </p:cNvPr>
          <p:cNvSpPr/>
          <p:nvPr/>
        </p:nvSpPr>
        <p:spPr>
          <a:xfrm>
            <a:off x="4768852" y="3244850"/>
            <a:ext cx="1758950" cy="177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103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97F13F68-AAAA-4146-8D14-7617155E4D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948965"/>
              </p:ext>
            </p:extLst>
          </p:nvPr>
        </p:nvGraphicFramePr>
        <p:xfrm>
          <a:off x="6347" y="-5459413"/>
          <a:ext cx="6094413" cy="529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095160" imgH="5294880" progId="">
                  <p:embed/>
                </p:oleObj>
              </mc:Choice>
              <mc:Fallback>
                <p:oleObj r:id="rId2" imgW="6095160" imgH="5294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47" y="-5459413"/>
                        <a:ext cx="6094413" cy="5294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C78F577E-4C38-4B88-959D-FAC516479C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951026"/>
              </p:ext>
            </p:extLst>
          </p:nvPr>
        </p:nvGraphicFramePr>
        <p:xfrm>
          <a:off x="-12693" y="-38100"/>
          <a:ext cx="6094413" cy="529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6095160" imgH="5294880" progId="">
                  <p:embed/>
                </p:oleObj>
              </mc:Choice>
              <mc:Fallback>
                <p:oleObj r:id="rId4" imgW="6095160" imgH="5294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2693" y="-38100"/>
                        <a:ext cx="6094413" cy="5294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C34C5260-2A5A-4DF8-ADE5-748F9A4BB0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2923207"/>
              </p:ext>
            </p:extLst>
          </p:nvPr>
        </p:nvGraphicFramePr>
        <p:xfrm>
          <a:off x="6347" y="5294313"/>
          <a:ext cx="6094413" cy="529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6095160" imgH="5294880" progId="">
                  <p:embed/>
                </p:oleObj>
              </mc:Choice>
              <mc:Fallback>
                <p:oleObj r:id="rId6" imgW="6095160" imgH="5294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47" y="5294313"/>
                        <a:ext cx="6094413" cy="5294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E41BBA40-65DA-4D65-9D44-AAEDB0826E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9368483"/>
              </p:ext>
            </p:extLst>
          </p:nvPr>
        </p:nvGraphicFramePr>
        <p:xfrm>
          <a:off x="-12693" y="10664826"/>
          <a:ext cx="6094413" cy="529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6095160" imgH="5294880" progId="">
                  <p:embed/>
                </p:oleObj>
              </mc:Choice>
              <mc:Fallback>
                <p:oleObj r:id="rId8" imgW="6095160" imgH="5294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12693" y="10664826"/>
                        <a:ext cx="6094413" cy="5294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F1810A7C-C2BF-4E46-B2D9-603260A86B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6006862"/>
              </p:ext>
            </p:extLst>
          </p:nvPr>
        </p:nvGraphicFramePr>
        <p:xfrm>
          <a:off x="12179305" y="-5446713"/>
          <a:ext cx="6094413" cy="529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6095160" imgH="5294880" progId="">
                  <p:embed/>
                </p:oleObj>
              </mc:Choice>
              <mc:Fallback>
                <p:oleObj r:id="rId10" imgW="6095160" imgH="5294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2179305" y="-5446713"/>
                        <a:ext cx="6094413" cy="5294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개체 11">
            <a:extLst>
              <a:ext uri="{FF2B5EF4-FFF2-40B4-BE49-F238E27FC236}">
                <a16:creationId xmlns:a16="http://schemas.microsoft.com/office/drawing/2014/main" id="{051A97C5-1A2D-48C1-8CF6-2352D97C48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1458036"/>
              </p:ext>
            </p:extLst>
          </p:nvPr>
        </p:nvGraphicFramePr>
        <p:xfrm>
          <a:off x="12192000" y="-38100"/>
          <a:ext cx="6094413" cy="529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6095160" imgH="5294880" progId="">
                  <p:embed/>
                </p:oleObj>
              </mc:Choice>
              <mc:Fallback>
                <p:oleObj r:id="rId12" imgW="6095160" imgH="5294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2192000" y="-38100"/>
                        <a:ext cx="6094413" cy="5294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개체 12">
            <a:extLst>
              <a:ext uri="{FF2B5EF4-FFF2-40B4-BE49-F238E27FC236}">
                <a16:creationId xmlns:a16="http://schemas.microsoft.com/office/drawing/2014/main" id="{EAC2A006-A423-4D33-B38E-C077CF64C3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4804439"/>
              </p:ext>
            </p:extLst>
          </p:nvPr>
        </p:nvGraphicFramePr>
        <p:xfrm>
          <a:off x="12179304" y="5294313"/>
          <a:ext cx="6094413" cy="529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6095160" imgH="5294880" progId="">
                  <p:embed/>
                </p:oleObj>
              </mc:Choice>
              <mc:Fallback>
                <p:oleObj r:id="rId14" imgW="6095160" imgH="5294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2179304" y="5294313"/>
                        <a:ext cx="6094413" cy="5294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개체 13">
            <a:extLst>
              <a:ext uri="{FF2B5EF4-FFF2-40B4-BE49-F238E27FC236}">
                <a16:creationId xmlns:a16="http://schemas.microsoft.com/office/drawing/2014/main" id="{956F95A2-51A5-4CFD-AB21-8E5F713298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2376248"/>
              </p:ext>
            </p:extLst>
          </p:nvPr>
        </p:nvGraphicFramePr>
        <p:xfrm>
          <a:off x="12179303" y="10588626"/>
          <a:ext cx="6094413" cy="529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6095160" imgH="5294880" progId="">
                  <p:embed/>
                </p:oleObj>
              </mc:Choice>
              <mc:Fallback>
                <p:oleObj r:id="rId16" imgW="6095160" imgH="5294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2179303" y="10588626"/>
                        <a:ext cx="6094413" cy="5294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개체 14">
            <a:extLst>
              <a:ext uri="{FF2B5EF4-FFF2-40B4-BE49-F238E27FC236}">
                <a16:creationId xmlns:a16="http://schemas.microsoft.com/office/drawing/2014/main" id="{2C05F69F-22D3-4572-9BBA-94BC89E092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2195074"/>
              </p:ext>
            </p:extLst>
          </p:nvPr>
        </p:nvGraphicFramePr>
        <p:xfrm>
          <a:off x="-6094413" y="-5357813"/>
          <a:ext cx="6094413" cy="529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8" imgW="6095160" imgH="5294880" progId="">
                  <p:embed/>
                </p:oleObj>
              </mc:Choice>
              <mc:Fallback>
                <p:oleObj r:id="rId18" imgW="6095160" imgH="5294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-6094413" y="-5357813"/>
                        <a:ext cx="6094413" cy="5294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개체 15">
            <a:extLst>
              <a:ext uri="{FF2B5EF4-FFF2-40B4-BE49-F238E27FC236}">
                <a16:creationId xmlns:a16="http://schemas.microsoft.com/office/drawing/2014/main" id="{71F66FA7-4E20-4EAC-A418-95B35AE3CB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573118"/>
              </p:ext>
            </p:extLst>
          </p:nvPr>
        </p:nvGraphicFramePr>
        <p:xfrm>
          <a:off x="-6097586" y="-25400"/>
          <a:ext cx="6094413" cy="529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0" imgW="6095160" imgH="5294880" progId="">
                  <p:embed/>
                </p:oleObj>
              </mc:Choice>
              <mc:Fallback>
                <p:oleObj r:id="rId20" imgW="6095160" imgH="5294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-6097586" y="-25400"/>
                        <a:ext cx="6094413" cy="5294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개체 16">
            <a:extLst>
              <a:ext uri="{FF2B5EF4-FFF2-40B4-BE49-F238E27FC236}">
                <a16:creationId xmlns:a16="http://schemas.microsoft.com/office/drawing/2014/main" id="{3BCA6279-3BB7-4086-843D-521C944C15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4943147"/>
              </p:ext>
            </p:extLst>
          </p:nvPr>
        </p:nvGraphicFramePr>
        <p:xfrm>
          <a:off x="-6097587" y="5294313"/>
          <a:ext cx="6094413" cy="529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2" imgW="6095160" imgH="5294880" progId="">
                  <p:embed/>
                </p:oleObj>
              </mc:Choice>
              <mc:Fallback>
                <p:oleObj r:id="rId22" imgW="6095160" imgH="5294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-6097587" y="5294313"/>
                        <a:ext cx="6094413" cy="5294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개체 17">
            <a:extLst>
              <a:ext uri="{FF2B5EF4-FFF2-40B4-BE49-F238E27FC236}">
                <a16:creationId xmlns:a16="http://schemas.microsoft.com/office/drawing/2014/main" id="{96415980-0004-4D84-A1E9-C3BA372475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7539533"/>
              </p:ext>
            </p:extLst>
          </p:nvPr>
        </p:nvGraphicFramePr>
        <p:xfrm>
          <a:off x="-6094413" y="10690226"/>
          <a:ext cx="6094413" cy="529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4" imgW="6095160" imgH="5294880" progId="">
                  <p:embed/>
                </p:oleObj>
              </mc:Choice>
              <mc:Fallback>
                <p:oleObj r:id="rId24" imgW="6095160" imgH="5294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-6094413" y="10690226"/>
                        <a:ext cx="6094413" cy="5294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개체 18">
            <a:extLst>
              <a:ext uri="{FF2B5EF4-FFF2-40B4-BE49-F238E27FC236}">
                <a16:creationId xmlns:a16="http://schemas.microsoft.com/office/drawing/2014/main" id="{CD127961-8190-4E8F-BBD3-44EA65B9BC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4995690"/>
              </p:ext>
            </p:extLst>
          </p:nvPr>
        </p:nvGraphicFramePr>
        <p:xfrm>
          <a:off x="6116627" y="-5446713"/>
          <a:ext cx="6094413" cy="529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5" imgW="6095160" imgH="5294880" progId="">
                  <p:embed/>
                </p:oleObj>
              </mc:Choice>
              <mc:Fallback>
                <p:oleObj r:id="rId25" imgW="6095160" imgH="5294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6116627" y="-5446713"/>
                        <a:ext cx="6094413" cy="5294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개체 19">
            <a:extLst>
              <a:ext uri="{FF2B5EF4-FFF2-40B4-BE49-F238E27FC236}">
                <a16:creationId xmlns:a16="http://schemas.microsoft.com/office/drawing/2014/main" id="{CE769144-9FC5-4D61-A82D-8ABB484EA6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0974360"/>
              </p:ext>
            </p:extLst>
          </p:nvPr>
        </p:nvGraphicFramePr>
        <p:xfrm>
          <a:off x="6084892" y="-38100"/>
          <a:ext cx="6094413" cy="529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7" imgW="6095160" imgH="5294880" progId="">
                  <p:embed/>
                </p:oleObj>
              </mc:Choice>
              <mc:Fallback>
                <p:oleObj r:id="rId27" imgW="6095160" imgH="5294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6084892" y="-38100"/>
                        <a:ext cx="6094413" cy="5294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개체 20">
            <a:extLst>
              <a:ext uri="{FF2B5EF4-FFF2-40B4-BE49-F238E27FC236}">
                <a16:creationId xmlns:a16="http://schemas.microsoft.com/office/drawing/2014/main" id="{F756A39E-DBEF-4401-B1A5-89D44A1835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549255"/>
              </p:ext>
            </p:extLst>
          </p:nvPr>
        </p:nvGraphicFramePr>
        <p:xfrm>
          <a:off x="6000746" y="5294313"/>
          <a:ext cx="6094413" cy="529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9" imgW="6095160" imgH="5294880" progId="">
                  <p:embed/>
                </p:oleObj>
              </mc:Choice>
              <mc:Fallback>
                <p:oleObj r:id="rId29" imgW="6095160" imgH="5294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6000746" y="5294313"/>
                        <a:ext cx="6094413" cy="5294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개체 21">
            <a:extLst>
              <a:ext uri="{FF2B5EF4-FFF2-40B4-BE49-F238E27FC236}">
                <a16:creationId xmlns:a16="http://schemas.microsoft.com/office/drawing/2014/main" id="{A8F6862E-DB90-4F77-9539-E2D0408C7C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2220464"/>
              </p:ext>
            </p:extLst>
          </p:nvPr>
        </p:nvGraphicFramePr>
        <p:xfrm>
          <a:off x="6096000" y="10664826"/>
          <a:ext cx="6094413" cy="529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1" imgW="6095160" imgH="5294880" progId="">
                  <p:embed/>
                </p:oleObj>
              </mc:Choice>
              <mc:Fallback>
                <p:oleObj r:id="rId31" imgW="6095160" imgH="5294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6096000" y="10664826"/>
                        <a:ext cx="6094413" cy="5294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13479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2162CB3-A0B0-4D07-955C-3D773D1A9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345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60CE43-B239-4EB2-8B8F-F3FC21C1AF76}"/>
              </a:ext>
            </a:extLst>
          </p:cNvPr>
          <p:cNvSpPr txBox="1"/>
          <p:nvPr/>
        </p:nvSpPr>
        <p:spPr>
          <a:xfrm>
            <a:off x="1841500" y="1473200"/>
            <a:ext cx="179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Group 1</a:t>
            </a:r>
            <a:endParaRPr lang="ko-KR" altLang="en-US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0E38E3-9E50-4F40-8D68-E6A6C81D53C5}"/>
              </a:ext>
            </a:extLst>
          </p:cNvPr>
          <p:cNvSpPr txBox="1"/>
          <p:nvPr/>
        </p:nvSpPr>
        <p:spPr>
          <a:xfrm>
            <a:off x="5810248" y="2444810"/>
            <a:ext cx="1720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Group 2</a:t>
            </a:r>
            <a:endParaRPr lang="ko-KR" altLang="en-US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72EC20-5349-4419-A31E-8F49472A53E2}"/>
              </a:ext>
            </a:extLst>
          </p:cNvPr>
          <p:cNvSpPr txBox="1"/>
          <p:nvPr/>
        </p:nvSpPr>
        <p:spPr>
          <a:xfrm>
            <a:off x="7166674" y="437575"/>
            <a:ext cx="2091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Group 3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122030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사각형: 둥근 모서리 224">
            <a:extLst>
              <a:ext uri="{FF2B5EF4-FFF2-40B4-BE49-F238E27FC236}">
                <a16:creationId xmlns:a16="http://schemas.microsoft.com/office/drawing/2014/main" id="{5AE29ACB-CB59-49FD-A6E4-1886A315863C}"/>
              </a:ext>
            </a:extLst>
          </p:cNvPr>
          <p:cNvSpPr/>
          <p:nvPr/>
        </p:nvSpPr>
        <p:spPr>
          <a:xfrm>
            <a:off x="625873" y="1"/>
            <a:ext cx="11566128" cy="6356110"/>
          </a:xfrm>
          <a:prstGeom prst="roundRect">
            <a:avLst>
              <a:gd name="adj" fmla="val 8275"/>
            </a:avLst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3200" b="1" dirty="0">
                <a:solidFill>
                  <a:schemeClr val="tx1"/>
                </a:solidFill>
                <a:latin typeface="신명조"/>
              </a:rPr>
              <a:t>   Next Draw</a:t>
            </a:r>
          </a:p>
          <a:p>
            <a:r>
              <a:rPr lang="en-US" altLang="ko-KR" sz="3000" b="1" dirty="0">
                <a:solidFill>
                  <a:schemeClr val="tx1"/>
                </a:solidFill>
                <a:latin typeface="신명조"/>
              </a:rPr>
              <a:t> </a:t>
            </a:r>
          </a:p>
          <a:p>
            <a:endParaRPr lang="en-US" altLang="ko-KR" sz="3000" b="1" dirty="0">
              <a:solidFill>
                <a:schemeClr val="tx1"/>
              </a:solidFill>
              <a:latin typeface="신명조"/>
            </a:endParaRPr>
          </a:p>
          <a:p>
            <a:endParaRPr lang="en-US" altLang="ko-KR" sz="3000" b="1" dirty="0">
              <a:solidFill>
                <a:schemeClr val="tx1"/>
              </a:solidFill>
              <a:latin typeface="신명조"/>
            </a:endParaRPr>
          </a:p>
          <a:p>
            <a:endParaRPr lang="en-US" altLang="ko-KR" sz="3000" b="1" dirty="0">
              <a:solidFill>
                <a:schemeClr val="tx1"/>
              </a:solidFill>
              <a:latin typeface="신명조"/>
            </a:endParaRPr>
          </a:p>
          <a:p>
            <a:endParaRPr lang="en-US" altLang="ko-KR" sz="3000" b="1" dirty="0">
              <a:solidFill>
                <a:schemeClr val="tx1"/>
              </a:solidFill>
              <a:latin typeface="신명조"/>
            </a:endParaRPr>
          </a:p>
          <a:p>
            <a:endParaRPr lang="en-US" altLang="ko-KR" sz="3000" b="1" dirty="0">
              <a:solidFill>
                <a:schemeClr val="tx1"/>
              </a:solidFill>
              <a:latin typeface="신명조"/>
            </a:endParaRPr>
          </a:p>
          <a:p>
            <a:endParaRPr lang="en-US" altLang="ko-KR" sz="3000" b="1" dirty="0">
              <a:solidFill>
                <a:schemeClr val="tx1"/>
              </a:solidFill>
              <a:latin typeface="신명조"/>
            </a:endParaRPr>
          </a:p>
          <a:p>
            <a:endParaRPr lang="en-US" altLang="ko-KR" sz="3000" b="1" dirty="0">
              <a:solidFill>
                <a:schemeClr val="tx1"/>
              </a:solidFill>
              <a:latin typeface="신명조"/>
            </a:endParaRPr>
          </a:p>
          <a:p>
            <a:endParaRPr lang="en-US" altLang="ko-KR" sz="3000" b="1" dirty="0">
              <a:solidFill>
                <a:schemeClr val="tx1"/>
              </a:solidFill>
              <a:latin typeface="신명조"/>
            </a:endParaRPr>
          </a:p>
          <a:p>
            <a:endParaRPr lang="en-US" altLang="ko-KR" sz="3000" b="1" dirty="0">
              <a:solidFill>
                <a:schemeClr val="tx1"/>
              </a:solidFill>
              <a:latin typeface="신명조"/>
            </a:endParaRPr>
          </a:p>
          <a:p>
            <a:endParaRPr lang="en-US" altLang="ko-KR" sz="3000" b="1" dirty="0">
              <a:solidFill>
                <a:schemeClr val="tx1"/>
              </a:solidFill>
              <a:latin typeface="신명조"/>
            </a:endParaRPr>
          </a:p>
          <a:p>
            <a:endParaRPr lang="en-US" altLang="ko-KR" sz="3000" b="1" dirty="0">
              <a:solidFill>
                <a:schemeClr val="tx1"/>
              </a:solidFill>
              <a:latin typeface="신명조"/>
            </a:endParaRPr>
          </a:p>
          <a:p>
            <a:endParaRPr lang="en-US" altLang="ko-KR" sz="3000" b="1" dirty="0">
              <a:solidFill>
                <a:schemeClr val="tx1"/>
              </a:solidFill>
              <a:latin typeface="신명조"/>
            </a:endParaRPr>
          </a:p>
        </p:txBody>
      </p:sp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ACE27034-6061-4A22-A601-F832B09301EA}"/>
              </a:ext>
            </a:extLst>
          </p:cNvPr>
          <p:cNvSpPr/>
          <p:nvPr/>
        </p:nvSpPr>
        <p:spPr>
          <a:xfrm>
            <a:off x="625873" y="1279215"/>
            <a:ext cx="11408347" cy="1780644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3000" b="1" dirty="0">
                <a:solidFill>
                  <a:schemeClr val="tx1"/>
                </a:solidFill>
                <a:latin typeface="신명조"/>
              </a:rPr>
              <a:t>Collision Pass</a:t>
            </a:r>
          </a:p>
          <a:p>
            <a:endParaRPr lang="en-US" altLang="ko-KR" sz="3000" b="1" dirty="0">
              <a:solidFill>
                <a:schemeClr val="tx1"/>
              </a:solidFill>
              <a:latin typeface="신명조"/>
            </a:endParaRPr>
          </a:p>
          <a:p>
            <a:endParaRPr lang="en-US" altLang="ko-KR" sz="3000" b="1" dirty="0">
              <a:solidFill>
                <a:schemeClr val="tx1"/>
              </a:solidFill>
              <a:latin typeface="신명조"/>
            </a:endParaRPr>
          </a:p>
        </p:txBody>
      </p:sp>
      <p:sp>
        <p:nvSpPr>
          <p:cNvPr id="223" name="사각형: 둥근 모서리 222">
            <a:extLst>
              <a:ext uri="{FF2B5EF4-FFF2-40B4-BE49-F238E27FC236}">
                <a16:creationId xmlns:a16="http://schemas.microsoft.com/office/drawing/2014/main" id="{18E62CA0-09DD-4A4E-8EE4-43405D556231}"/>
              </a:ext>
            </a:extLst>
          </p:cNvPr>
          <p:cNvSpPr/>
          <p:nvPr/>
        </p:nvSpPr>
        <p:spPr>
          <a:xfrm>
            <a:off x="644923" y="4070050"/>
            <a:ext cx="11408347" cy="1644171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3000" b="1" dirty="0">
                <a:solidFill>
                  <a:schemeClr val="tx1"/>
                </a:solidFill>
                <a:latin typeface="신명조"/>
              </a:rPr>
              <a:t>Render Pass</a:t>
            </a:r>
          </a:p>
          <a:p>
            <a:endParaRPr lang="en-US" altLang="ko-KR" sz="3000" b="1" dirty="0">
              <a:solidFill>
                <a:schemeClr val="tx1"/>
              </a:solidFill>
              <a:latin typeface="신명조"/>
            </a:endParaRPr>
          </a:p>
          <a:p>
            <a:endParaRPr lang="en-US" altLang="ko-KR" sz="3000" b="1" dirty="0">
              <a:solidFill>
                <a:schemeClr val="tx1"/>
              </a:solidFill>
              <a:latin typeface="신명조"/>
            </a:endParaRPr>
          </a:p>
        </p:txBody>
      </p:sp>
      <p:sp>
        <p:nvSpPr>
          <p:cNvPr id="201" name="사각형: 둥근 모서리 200">
            <a:extLst>
              <a:ext uri="{FF2B5EF4-FFF2-40B4-BE49-F238E27FC236}">
                <a16:creationId xmlns:a16="http://schemas.microsoft.com/office/drawing/2014/main" id="{10278095-B59C-4794-94C6-E567B3106435}"/>
              </a:ext>
            </a:extLst>
          </p:cNvPr>
          <p:cNvSpPr/>
          <p:nvPr/>
        </p:nvSpPr>
        <p:spPr>
          <a:xfrm>
            <a:off x="2038678" y="87451"/>
            <a:ext cx="6277922" cy="60587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chemeClr val="tx1"/>
                </a:solidFill>
                <a:latin typeface="신명조"/>
              </a:rPr>
              <a:t>Transform Feedback Buffer Object 2</a:t>
            </a:r>
          </a:p>
        </p:txBody>
      </p:sp>
      <p:sp>
        <p:nvSpPr>
          <p:cNvPr id="227" name="사각형: 둥근 모서리 226">
            <a:extLst>
              <a:ext uri="{FF2B5EF4-FFF2-40B4-BE49-F238E27FC236}">
                <a16:creationId xmlns:a16="http://schemas.microsoft.com/office/drawing/2014/main" id="{0675ABE5-813B-4EF5-9EA4-19FDD9B70E18}"/>
              </a:ext>
            </a:extLst>
          </p:cNvPr>
          <p:cNvSpPr/>
          <p:nvPr/>
        </p:nvSpPr>
        <p:spPr>
          <a:xfrm>
            <a:off x="57151" y="501889"/>
            <a:ext cx="11814892" cy="6268659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3000" b="1" dirty="0">
                <a:solidFill>
                  <a:schemeClr val="tx1"/>
                </a:solidFill>
                <a:latin typeface="신명조"/>
              </a:rPr>
              <a:t>Draw</a:t>
            </a:r>
          </a:p>
          <a:p>
            <a:endParaRPr lang="en-US" altLang="ko-KR" sz="3000" b="1" dirty="0">
              <a:solidFill>
                <a:schemeClr val="tx1"/>
              </a:solidFill>
              <a:latin typeface="신명조"/>
            </a:endParaRPr>
          </a:p>
          <a:p>
            <a:endParaRPr lang="en-US" altLang="ko-KR" sz="3000" b="1" dirty="0">
              <a:solidFill>
                <a:schemeClr val="tx1"/>
              </a:solidFill>
              <a:latin typeface="신명조"/>
            </a:endParaRPr>
          </a:p>
          <a:p>
            <a:endParaRPr lang="en-US" altLang="ko-KR" sz="3000" b="1" dirty="0">
              <a:solidFill>
                <a:schemeClr val="tx1"/>
              </a:solidFill>
              <a:latin typeface="신명조"/>
            </a:endParaRPr>
          </a:p>
          <a:p>
            <a:endParaRPr lang="en-US" altLang="ko-KR" sz="3000" b="1" dirty="0">
              <a:solidFill>
                <a:schemeClr val="tx1"/>
              </a:solidFill>
              <a:latin typeface="신명조"/>
            </a:endParaRPr>
          </a:p>
          <a:p>
            <a:endParaRPr lang="en-US" altLang="ko-KR" sz="3000" b="1" dirty="0">
              <a:solidFill>
                <a:schemeClr val="tx1"/>
              </a:solidFill>
              <a:latin typeface="신명조"/>
            </a:endParaRPr>
          </a:p>
          <a:p>
            <a:endParaRPr lang="en-US" altLang="ko-KR" sz="3000" b="1" dirty="0">
              <a:solidFill>
                <a:schemeClr val="tx1"/>
              </a:solidFill>
              <a:latin typeface="신명조"/>
            </a:endParaRPr>
          </a:p>
          <a:p>
            <a:endParaRPr lang="en-US" altLang="ko-KR" sz="3000" b="1" dirty="0">
              <a:solidFill>
                <a:schemeClr val="tx1"/>
              </a:solidFill>
              <a:latin typeface="신명조"/>
            </a:endParaRPr>
          </a:p>
          <a:p>
            <a:endParaRPr lang="en-US" altLang="ko-KR" sz="3000" b="1" dirty="0">
              <a:solidFill>
                <a:schemeClr val="tx1"/>
              </a:solidFill>
              <a:latin typeface="신명조"/>
            </a:endParaRPr>
          </a:p>
          <a:p>
            <a:endParaRPr lang="en-US" altLang="ko-KR" sz="3000" b="1" dirty="0">
              <a:solidFill>
                <a:schemeClr val="tx1"/>
              </a:solidFill>
              <a:latin typeface="신명조"/>
            </a:endParaRPr>
          </a:p>
          <a:p>
            <a:endParaRPr lang="en-US" altLang="ko-KR" sz="3000" b="1" dirty="0">
              <a:solidFill>
                <a:schemeClr val="tx1"/>
              </a:solidFill>
              <a:latin typeface="신명조"/>
            </a:endParaRPr>
          </a:p>
          <a:p>
            <a:endParaRPr lang="en-US" altLang="ko-KR" sz="3000" b="1" dirty="0">
              <a:solidFill>
                <a:schemeClr val="tx1"/>
              </a:solidFill>
              <a:latin typeface="신명조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F22D68D-EF3A-4E77-9CDC-48A37EA8970C}"/>
              </a:ext>
            </a:extLst>
          </p:cNvPr>
          <p:cNvSpPr/>
          <p:nvPr/>
        </p:nvSpPr>
        <p:spPr>
          <a:xfrm>
            <a:off x="281858" y="1594233"/>
            <a:ext cx="11408347" cy="1875791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3000" b="1" dirty="0">
                <a:solidFill>
                  <a:schemeClr val="tx1"/>
                </a:solidFill>
                <a:latin typeface="신명조"/>
              </a:rPr>
              <a:t>Collision Pass</a:t>
            </a:r>
          </a:p>
          <a:p>
            <a:endParaRPr lang="en-US" altLang="ko-KR" sz="3000" b="1" dirty="0">
              <a:solidFill>
                <a:schemeClr val="tx1"/>
              </a:solidFill>
              <a:latin typeface="신명조"/>
            </a:endParaRPr>
          </a:p>
          <a:p>
            <a:endParaRPr lang="en-US" altLang="ko-KR" sz="3000" b="1" dirty="0">
              <a:solidFill>
                <a:schemeClr val="tx1"/>
              </a:solidFill>
              <a:latin typeface="신명조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2D49A3E-FAB1-4726-BC5C-0F6CD45E6FB6}"/>
              </a:ext>
            </a:extLst>
          </p:cNvPr>
          <p:cNvSpPr/>
          <p:nvPr/>
        </p:nvSpPr>
        <p:spPr>
          <a:xfrm>
            <a:off x="281859" y="4480319"/>
            <a:ext cx="11408348" cy="1875791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3000" b="1" dirty="0">
                <a:solidFill>
                  <a:schemeClr val="tx1"/>
                </a:solidFill>
                <a:latin typeface="신명조"/>
              </a:rPr>
              <a:t>Render Pass</a:t>
            </a:r>
          </a:p>
          <a:p>
            <a:endParaRPr lang="en-US" altLang="ko-KR" sz="3000" b="1" dirty="0">
              <a:solidFill>
                <a:schemeClr val="tx1"/>
              </a:solidFill>
              <a:latin typeface="신명조"/>
            </a:endParaRPr>
          </a:p>
          <a:p>
            <a:endParaRPr lang="en-US" altLang="ko-KR" sz="3000" b="1" dirty="0">
              <a:solidFill>
                <a:schemeClr val="tx1"/>
              </a:solidFill>
              <a:latin typeface="신명조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DF5DFC2-63C6-4D84-A157-EDB1B3A4FB86}"/>
              </a:ext>
            </a:extLst>
          </p:cNvPr>
          <p:cNvSpPr/>
          <p:nvPr/>
        </p:nvSpPr>
        <p:spPr>
          <a:xfrm>
            <a:off x="1132529" y="768590"/>
            <a:ext cx="6277922" cy="66093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chemeClr val="tx1"/>
                </a:solidFill>
                <a:latin typeface="신명조"/>
              </a:rPr>
              <a:t>Transform Feedback Buffer Object 1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428EBAE-5067-478A-B553-92A02C34BE5E}"/>
              </a:ext>
            </a:extLst>
          </p:cNvPr>
          <p:cNvSpPr/>
          <p:nvPr/>
        </p:nvSpPr>
        <p:spPr>
          <a:xfrm>
            <a:off x="358058" y="2443117"/>
            <a:ext cx="2434617" cy="609601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신명조"/>
              </a:rPr>
              <a:t>Vertex Shader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ECE3C6B-827A-4164-80FE-09AD1CDA5D52}"/>
              </a:ext>
            </a:extLst>
          </p:cNvPr>
          <p:cNvSpPr/>
          <p:nvPr/>
        </p:nvSpPr>
        <p:spPr>
          <a:xfrm>
            <a:off x="3218327" y="2443117"/>
            <a:ext cx="2794903" cy="609601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신명조"/>
              </a:rPr>
              <a:t>Geometry Shader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C726F29F-EB5E-4815-AAB0-2C5917A2BF21}"/>
              </a:ext>
            </a:extLst>
          </p:cNvPr>
          <p:cNvSpPr/>
          <p:nvPr/>
        </p:nvSpPr>
        <p:spPr>
          <a:xfrm>
            <a:off x="6349097" y="2443117"/>
            <a:ext cx="2794903" cy="609601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신명조"/>
              </a:rPr>
              <a:t>Fragment Shader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0155982-E2A7-45EA-AE73-E9C7A1847A4E}"/>
              </a:ext>
            </a:extLst>
          </p:cNvPr>
          <p:cNvSpPr/>
          <p:nvPr/>
        </p:nvSpPr>
        <p:spPr>
          <a:xfrm>
            <a:off x="9479868" y="2443117"/>
            <a:ext cx="2086260" cy="609601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신명조"/>
              </a:rPr>
              <a:t>CDT</a:t>
            </a: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811272C4-6636-48DD-B401-72B1625BE2A4}"/>
              </a:ext>
            </a:extLst>
          </p:cNvPr>
          <p:cNvCxnSpPr>
            <a:cxnSpLocks/>
            <a:stCxn id="18" idx="2"/>
            <a:endCxn id="30" idx="0"/>
          </p:cNvCxnSpPr>
          <p:nvPr/>
        </p:nvCxnSpPr>
        <p:spPr>
          <a:xfrm rot="5400000">
            <a:off x="2416635" y="588262"/>
            <a:ext cx="1013588" cy="269612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1B64CB3-93CF-42D8-9BA5-F35DAE5C51FE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>
            <a:off x="2792675" y="2747918"/>
            <a:ext cx="42565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B0AF36AD-F485-4A2B-814C-93C2E03AD54E}"/>
              </a:ext>
            </a:extLst>
          </p:cNvPr>
          <p:cNvCxnSpPr>
            <a:cxnSpLocks/>
            <a:stCxn id="32" idx="3"/>
            <a:endCxn id="34" idx="1"/>
          </p:cNvCxnSpPr>
          <p:nvPr/>
        </p:nvCxnSpPr>
        <p:spPr>
          <a:xfrm>
            <a:off x="6013230" y="2747918"/>
            <a:ext cx="33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670E0EC0-FA1D-4E67-9587-B28F15BC3147}"/>
              </a:ext>
            </a:extLst>
          </p:cNvPr>
          <p:cNvCxnSpPr>
            <a:cxnSpLocks/>
            <a:stCxn id="34" idx="3"/>
            <a:endCxn id="36" idx="1"/>
          </p:cNvCxnSpPr>
          <p:nvPr/>
        </p:nvCxnSpPr>
        <p:spPr>
          <a:xfrm>
            <a:off x="9144000" y="2747918"/>
            <a:ext cx="33586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0BD2A87F-03E6-418B-8AAA-F8A905D7EBC5}"/>
              </a:ext>
            </a:extLst>
          </p:cNvPr>
          <p:cNvSpPr/>
          <p:nvPr/>
        </p:nvSpPr>
        <p:spPr>
          <a:xfrm>
            <a:off x="358058" y="5397050"/>
            <a:ext cx="2434617" cy="609601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신명조"/>
              </a:rPr>
              <a:t>Vertex Shader</a:t>
            </a: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615273FA-14FD-41A9-8875-40C24512B6C4}"/>
              </a:ext>
            </a:extLst>
          </p:cNvPr>
          <p:cNvSpPr/>
          <p:nvPr/>
        </p:nvSpPr>
        <p:spPr>
          <a:xfrm>
            <a:off x="3218327" y="5397050"/>
            <a:ext cx="2794903" cy="609601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신명조"/>
              </a:rPr>
              <a:t>Geometry Shader</a:t>
            </a: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52AA8BCA-9228-4208-BE03-CD8BE8F0D743}"/>
              </a:ext>
            </a:extLst>
          </p:cNvPr>
          <p:cNvSpPr/>
          <p:nvPr/>
        </p:nvSpPr>
        <p:spPr>
          <a:xfrm>
            <a:off x="6349097" y="5397050"/>
            <a:ext cx="2794903" cy="609601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신명조"/>
              </a:rPr>
              <a:t>Fragment Shader</a:t>
            </a: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C8F9217E-7C99-4561-B977-7A34374C554A}"/>
              </a:ext>
            </a:extLst>
          </p:cNvPr>
          <p:cNvSpPr/>
          <p:nvPr/>
        </p:nvSpPr>
        <p:spPr>
          <a:xfrm>
            <a:off x="9479868" y="5397050"/>
            <a:ext cx="2067209" cy="609601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신명조"/>
              </a:rPr>
              <a:t>Rendering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E6DB90A-A058-4E40-A815-4079E940C71D}"/>
              </a:ext>
            </a:extLst>
          </p:cNvPr>
          <p:cNvCxnSpPr>
            <a:cxnSpLocks/>
            <a:stCxn id="94" idx="3"/>
            <a:endCxn id="96" idx="1"/>
          </p:cNvCxnSpPr>
          <p:nvPr/>
        </p:nvCxnSpPr>
        <p:spPr>
          <a:xfrm>
            <a:off x="2792675" y="5701851"/>
            <a:ext cx="42565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9D4FA2C6-1B8E-4F9E-A56C-8B6AB22A25B3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6024131" y="5701850"/>
            <a:ext cx="324966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7D49D338-C261-4FF0-A340-109F26CB612C}"/>
              </a:ext>
            </a:extLst>
          </p:cNvPr>
          <p:cNvCxnSpPr>
            <a:cxnSpLocks/>
            <a:stCxn id="98" idx="3"/>
            <a:endCxn id="100" idx="1"/>
          </p:cNvCxnSpPr>
          <p:nvPr/>
        </p:nvCxnSpPr>
        <p:spPr>
          <a:xfrm>
            <a:off x="9144000" y="5701851"/>
            <a:ext cx="33586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17ED969A-3D89-44BA-A82A-E88291668E3C}"/>
              </a:ext>
            </a:extLst>
          </p:cNvPr>
          <p:cNvCxnSpPr>
            <a:cxnSpLocks/>
            <a:stCxn id="32" idx="2"/>
            <a:endCxn id="211" idx="1"/>
          </p:cNvCxnSpPr>
          <p:nvPr/>
        </p:nvCxnSpPr>
        <p:spPr>
          <a:xfrm rot="5400000">
            <a:off x="2389536" y="1795711"/>
            <a:ext cx="969236" cy="3483250"/>
          </a:xfrm>
          <a:prstGeom prst="bentConnector4">
            <a:avLst>
              <a:gd name="adj1" fmla="val 29021"/>
              <a:gd name="adj2" fmla="val 106563"/>
            </a:avLst>
          </a:prstGeom>
          <a:ln w="571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연결선: 꺾임 145">
            <a:extLst>
              <a:ext uri="{FF2B5EF4-FFF2-40B4-BE49-F238E27FC236}">
                <a16:creationId xmlns:a16="http://schemas.microsoft.com/office/drawing/2014/main" id="{B89AC14B-A6B6-40BB-813D-6EB8BA00CB43}"/>
              </a:ext>
            </a:extLst>
          </p:cNvPr>
          <p:cNvCxnSpPr>
            <a:cxnSpLocks/>
            <a:stCxn id="211" idx="2"/>
            <a:endCxn id="94" idx="0"/>
          </p:cNvCxnSpPr>
          <p:nvPr/>
        </p:nvCxnSpPr>
        <p:spPr>
          <a:xfrm rot="5400000">
            <a:off x="2401116" y="3526675"/>
            <a:ext cx="1044627" cy="269612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사각형: 둥근 모서리 210">
            <a:extLst>
              <a:ext uri="{FF2B5EF4-FFF2-40B4-BE49-F238E27FC236}">
                <a16:creationId xmlns:a16="http://schemas.microsoft.com/office/drawing/2014/main" id="{8A0C1036-EA52-40A5-BB5B-645D1C9B2E58}"/>
              </a:ext>
            </a:extLst>
          </p:cNvPr>
          <p:cNvSpPr/>
          <p:nvPr/>
        </p:nvSpPr>
        <p:spPr>
          <a:xfrm>
            <a:off x="1132529" y="3691484"/>
            <a:ext cx="6277922" cy="66093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chemeClr val="tx1"/>
                </a:solidFill>
                <a:latin typeface="신명조"/>
              </a:rPr>
              <a:t>Transform Feedback Buffer Object 2</a:t>
            </a:r>
          </a:p>
        </p:txBody>
      </p:sp>
    </p:spTree>
    <p:extLst>
      <p:ext uri="{BB962C8B-B14F-4D97-AF65-F5344CB8AC3E}">
        <p14:creationId xmlns:p14="http://schemas.microsoft.com/office/powerpoint/2010/main" val="359769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BCD474B-77F6-400C-8D02-D455BC071B63}"/>
              </a:ext>
            </a:extLst>
          </p:cNvPr>
          <p:cNvSpPr/>
          <p:nvPr/>
        </p:nvSpPr>
        <p:spPr>
          <a:xfrm>
            <a:off x="0" y="-927709"/>
            <a:ext cx="2442575" cy="7891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D5ED64A-B87C-4204-A185-AFD9A6D15276}"/>
              </a:ext>
            </a:extLst>
          </p:cNvPr>
          <p:cNvSpPr/>
          <p:nvPr/>
        </p:nvSpPr>
        <p:spPr>
          <a:xfrm>
            <a:off x="1320800" y="1066800"/>
            <a:ext cx="4432300" cy="443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CDT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1502157-240F-4048-9379-E3A1BDA46F18}"/>
              </a:ext>
            </a:extLst>
          </p:cNvPr>
          <p:cNvSpPr/>
          <p:nvPr/>
        </p:nvSpPr>
        <p:spPr>
          <a:xfrm>
            <a:off x="2032000" y="2197100"/>
            <a:ext cx="203200" cy="177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BD40C98-ABBF-47BF-B2D4-91ECCEECF973}"/>
              </a:ext>
            </a:extLst>
          </p:cNvPr>
          <p:cNvCxnSpPr>
            <a:stCxn id="3" idx="3"/>
          </p:cNvCxnSpPr>
          <p:nvPr/>
        </p:nvCxnSpPr>
        <p:spPr>
          <a:xfrm flipV="1">
            <a:off x="2235200" y="1485900"/>
            <a:ext cx="6527800" cy="800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4AFAF00-2754-44A6-8CD9-8B118C153D5C}"/>
              </a:ext>
            </a:extLst>
          </p:cNvPr>
          <p:cNvCxnSpPr>
            <a:stCxn id="3" idx="3"/>
          </p:cNvCxnSpPr>
          <p:nvPr/>
        </p:nvCxnSpPr>
        <p:spPr>
          <a:xfrm>
            <a:off x="2235200" y="2286000"/>
            <a:ext cx="6527800" cy="317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FD9014-3B0B-4232-8501-F3505D36AB3D}"/>
              </a:ext>
            </a:extLst>
          </p:cNvPr>
          <p:cNvSpPr/>
          <p:nvPr/>
        </p:nvSpPr>
        <p:spPr>
          <a:xfrm>
            <a:off x="8763000" y="1066800"/>
            <a:ext cx="2108200" cy="1943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A65D7F3-B809-4CFF-BDF6-41296DA9EC0E}"/>
              </a:ext>
            </a:extLst>
          </p:cNvPr>
          <p:cNvSpPr/>
          <p:nvPr/>
        </p:nvSpPr>
        <p:spPr>
          <a:xfrm>
            <a:off x="9581243" y="1811337"/>
            <a:ext cx="471714" cy="454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452544-FA9B-4FF6-824D-C15FE6ECC350}"/>
              </a:ext>
            </a:extLst>
          </p:cNvPr>
          <p:cNvSpPr txBox="1"/>
          <p:nvPr/>
        </p:nvSpPr>
        <p:spPr>
          <a:xfrm>
            <a:off x="6858000" y="4127500"/>
            <a:ext cx="491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순차적 탐색 그림 필요할까</a:t>
            </a:r>
            <a:r>
              <a:rPr lang="en-US" altLang="ko-KR" dirty="0"/>
              <a:t>?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34568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5FDF202-7336-4272-9DEE-81B42F944B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48"/>
          <a:stretch/>
        </p:blipFill>
        <p:spPr>
          <a:xfrm>
            <a:off x="1118584" y="444498"/>
            <a:ext cx="4884580" cy="49025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D44200-0340-4D22-8F5F-B0092924EF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21" b="-2525"/>
          <a:stretch/>
        </p:blipFill>
        <p:spPr>
          <a:xfrm>
            <a:off x="6188836" y="444499"/>
            <a:ext cx="4884580" cy="49025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CD235803-8380-478D-AF06-F21997000B11}"/>
              </a:ext>
            </a:extLst>
          </p:cNvPr>
          <p:cNvSpPr txBox="1">
            <a:spLocks/>
          </p:cNvSpPr>
          <p:nvPr/>
        </p:nvSpPr>
        <p:spPr>
          <a:xfrm>
            <a:off x="1581016" y="5087935"/>
            <a:ext cx="38673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Octree Collision</a:t>
            </a:r>
            <a:endParaRPr lang="ko-KR" altLang="en-US" sz="32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BA50EE4-0C20-4354-8E3D-A0612C9534C0}"/>
              </a:ext>
            </a:extLst>
          </p:cNvPr>
          <p:cNvSpPr txBox="1">
            <a:spLocks/>
          </p:cNvSpPr>
          <p:nvPr/>
        </p:nvSpPr>
        <p:spPr>
          <a:xfrm>
            <a:off x="6743658" y="5087936"/>
            <a:ext cx="38673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CDT Collision</a:t>
            </a:r>
            <a:endParaRPr lang="ko-KR" altLang="en-US" sz="32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38161E8-2732-4C53-8BE7-0CB5274E3B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7" t="5292" r="2068" b="2319"/>
          <a:stretch/>
        </p:blipFill>
        <p:spPr>
          <a:xfrm>
            <a:off x="1118584" y="462569"/>
            <a:ext cx="4884580" cy="488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127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74788C8-5E44-49E0-A682-DC75191649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67517"/>
              </p:ext>
            </p:extLst>
          </p:nvPr>
        </p:nvGraphicFramePr>
        <p:xfrm>
          <a:off x="2038675" y="1816100"/>
          <a:ext cx="8114650" cy="23649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64666">
                  <a:extLst>
                    <a:ext uri="{9D8B030D-6E8A-4147-A177-3AD203B41FA5}">
                      <a16:colId xmlns:a16="http://schemas.microsoft.com/office/drawing/2014/main" val="3718082718"/>
                    </a:ext>
                  </a:extLst>
                </a:gridCol>
                <a:gridCol w="1630085">
                  <a:extLst>
                    <a:ext uri="{9D8B030D-6E8A-4147-A177-3AD203B41FA5}">
                      <a16:colId xmlns:a16="http://schemas.microsoft.com/office/drawing/2014/main" val="3515035583"/>
                    </a:ext>
                  </a:extLst>
                </a:gridCol>
                <a:gridCol w="1521571">
                  <a:extLst>
                    <a:ext uri="{9D8B030D-6E8A-4147-A177-3AD203B41FA5}">
                      <a16:colId xmlns:a16="http://schemas.microsoft.com/office/drawing/2014/main" val="2230597395"/>
                    </a:ext>
                  </a:extLst>
                </a:gridCol>
                <a:gridCol w="1649164">
                  <a:extLst>
                    <a:ext uri="{9D8B030D-6E8A-4147-A177-3AD203B41FA5}">
                      <a16:colId xmlns:a16="http://schemas.microsoft.com/office/drawing/2014/main" val="999708166"/>
                    </a:ext>
                  </a:extLst>
                </a:gridCol>
                <a:gridCol w="1649164">
                  <a:extLst>
                    <a:ext uri="{9D8B030D-6E8A-4147-A177-3AD203B41FA5}">
                      <a16:colId xmlns:a16="http://schemas.microsoft.com/office/drawing/2014/main" val="346737304"/>
                    </a:ext>
                  </a:extLst>
                </a:gridCol>
              </a:tblGrid>
              <a:tr h="639103">
                <a:tc rowSpan="2">
                  <a:txBody>
                    <a:bodyPr/>
                    <a:lstStyle/>
                    <a:p>
                      <a:pPr algn="ctr" fontAlgn="base" latinLnBrk="1">
                        <a:lnSpc>
                          <a:spcPct val="163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Collision</a:t>
                      </a:r>
                    </a:p>
                    <a:p>
                      <a:pPr algn="ctr" fontAlgn="base" latinLnBrk="1">
                        <a:lnSpc>
                          <a:spcPct val="163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Method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ase" latinLnBrk="1">
                        <a:lnSpc>
                          <a:spcPct val="163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>
                          <a:solidFill>
                            <a:schemeClr val="tx1"/>
                          </a:solidFill>
                          <a:effectLst/>
                        </a:rPr>
                        <a:t>Particle Number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596126"/>
                  </a:ext>
                </a:extLst>
              </a:tr>
              <a:tr h="44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63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50,000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63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100,000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63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150,000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63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200,000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3078634"/>
                  </a:ext>
                </a:extLst>
              </a:tr>
              <a:tr h="639103"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63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800" kern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CDT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63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65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63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80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63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110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63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144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6286972"/>
                  </a:ext>
                </a:extLst>
              </a:tr>
              <a:tr h="639103"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63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800" kern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Octree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63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85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63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159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63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200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63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243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308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82029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EEEC01A-95DE-480A-BF55-518FC48D91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93"/>
          <a:stretch/>
        </p:blipFill>
        <p:spPr>
          <a:xfrm>
            <a:off x="0" y="145142"/>
            <a:ext cx="3048001" cy="30850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333DA3D-AA9B-4F80-95CE-90E82CB498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93"/>
          <a:stretch/>
        </p:blipFill>
        <p:spPr>
          <a:xfrm>
            <a:off x="3048001" y="145142"/>
            <a:ext cx="3048001" cy="30850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BF32648-980B-47BA-883B-0A6D9A87DA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93"/>
          <a:stretch/>
        </p:blipFill>
        <p:spPr>
          <a:xfrm>
            <a:off x="6096002" y="145142"/>
            <a:ext cx="3048001" cy="30850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84925A6-73E4-4A2C-A562-059C30224F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493"/>
          <a:stretch/>
        </p:blipFill>
        <p:spPr>
          <a:xfrm>
            <a:off x="9144003" y="145142"/>
            <a:ext cx="3048001" cy="30850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6E08640-DB08-4839-8A91-D16E06392AF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493"/>
          <a:stretch/>
        </p:blipFill>
        <p:spPr>
          <a:xfrm>
            <a:off x="9144001" y="3627846"/>
            <a:ext cx="3047999" cy="30850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1F16F43-8A86-44CB-B4BE-4D70F0DA147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493"/>
          <a:stretch/>
        </p:blipFill>
        <p:spPr>
          <a:xfrm>
            <a:off x="6095994" y="3627846"/>
            <a:ext cx="3047999" cy="30850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35308F8-D620-46A8-93E1-EA215EF7B1E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493"/>
          <a:stretch/>
        </p:blipFill>
        <p:spPr>
          <a:xfrm>
            <a:off x="3047997" y="3627846"/>
            <a:ext cx="3047999" cy="30850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ABF2295-AA90-4B70-8C35-07F25F554AE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493"/>
          <a:stretch/>
        </p:blipFill>
        <p:spPr>
          <a:xfrm>
            <a:off x="0" y="3627850"/>
            <a:ext cx="3048001" cy="30850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769966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B8438AB-9C99-4120-BD77-35EE52F68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450" y="0"/>
            <a:ext cx="4781550" cy="50673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0831D6-829E-4FA8-A900-D815D72BE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551" y="0"/>
            <a:ext cx="4781550" cy="5067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99F0BC-C56E-4704-9701-0952589CD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0776" y="0"/>
            <a:ext cx="4781550" cy="50673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3E3FCC-F8C6-44B0-9AA7-8B93D7C00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048" y="0"/>
            <a:ext cx="478155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1316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669AE31-53B3-4B1D-8313-EF50DD4D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8" y="5467350"/>
            <a:ext cx="4781550" cy="50673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D02A503-5DD6-49FF-B6D9-1C7512252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551" y="0"/>
            <a:ext cx="4781550" cy="5067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594B60-70D9-447F-B9D4-A8EABD037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00" y="0"/>
            <a:ext cx="4781550" cy="50673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D3B3AAA-3B1A-46F6-8443-43550BD91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781550" cy="50673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470C427-F9FC-4090-8C2A-4BBFFC2B26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0638" y="5467350"/>
            <a:ext cx="478155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2677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3A9DD28-EE03-4DC1-AA6B-BB3E8521F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75" y="-1638300"/>
            <a:ext cx="9544050" cy="50673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FF29D2-B7D1-4718-80ED-105461787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975" y="3429000"/>
            <a:ext cx="954405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5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03E7299-8DEC-4028-B74E-22522CDFB864}"/>
              </a:ext>
            </a:extLst>
          </p:cNvPr>
          <p:cNvSpPr/>
          <p:nvPr/>
        </p:nvSpPr>
        <p:spPr>
          <a:xfrm>
            <a:off x="0" y="-965809"/>
            <a:ext cx="2442575" cy="7891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CA3136C-4556-4C7C-82F5-59A593573A83}"/>
              </a:ext>
            </a:extLst>
          </p:cNvPr>
          <p:cNvSpPr/>
          <p:nvPr/>
        </p:nvSpPr>
        <p:spPr>
          <a:xfrm>
            <a:off x="293914" y="3431870"/>
            <a:ext cx="2442575" cy="173068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b="1" dirty="0">
                <a:solidFill>
                  <a:schemeClr val="tx1"/>
                </a:solidFill>
              </a:rPr>
              <a:t>Vertex Shader</a:t>
            </a:r>
          </a:p>
          <a:p>
            <a:pPr algn="ctr"/>
            <a:endParaRPr lang="en-US" altLang="ko-KR" sz="2600" b="1" dirty="0">
              <a:solidFill>
                <a:schemeClr val="tx1"/>
              </a:solidFill>
            </a:endParaRPr>
          </a:p>
          <a:p>
            <a:pPr algn="ctr"/>
            <a:endParaRPr lang="en-US" altLang="ko-KR" sz="2600" b="1" dirty="0">
              <a:solidFill>
                <a:schemeClr val="tx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3180499-B9AF-4A6B-93C1-0B04B0B063A7}"/>
              </a:ext>
            </a:extLst>
          </p:cNvPr>
          <p:cNvSpPr/>
          <p:nvPr/>
        </p:nvSpPr>
        <p:spPr>
          <a:xfrm>
            <a:off x="3322864" y="3429000"/>
            <a:ext cx="2442575" cy="173068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chemeClr val="tx1"/>
                </a:solidFill>
              </a:rPr>
              <a:t>Geometry Shader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4100040-E4E6-471C-89B7-C901BCD5D384}"/>
              </a:ext>
            </a:extLst>
          </p:cNvPr>
          <p:cNvSpPr/>
          <p:nvPr/>
        </p:nvSpPr>
        <p:spPr>
          <a:xfrm>
            <a:off x="6351814" y="3429000"/>
            <a:ext cx="2442575" cy="173067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chemeClr val="tx1"/>
                </a:solidFill>
              </a:rPr>
              <a:t>Fragment Shader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AB64796-CF5E-4C3B-8FEB-287C99215FE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2736489" y="4294340"/>
            <a:ext cx="586375" cy="28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E5924-B629-41FE-9175-3376CD53345C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765439" y="4294340"/>
            <a:ext cx="5863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BAA9E00-E3C7-4FC7-AE1D-3E8AB261BBFF}"/>
              </a:ext>
            </a:extLst>
          </p:cNvPr>
          <p:cNvSpPr/>
          <p:nvPr/>
        </p:nvSpPr>
        <p:spPr>
          <a:xfrm>
            <a:off x="5188132" y="5622098"/>
            <a:ext cx="1740987" cy="620288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chemeClr val="tx1"/>
                </a:solidFill>
              </a:rPr>
              <a:t>Texture Lookup</a:t>
            </a:r>
            <a:endParaRPr lang="ko-KR" altLang="en-US" sz="3000" b="1" dirty="0">
              <a:solidFill>
                <a:schemeClr val="tx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FEC465B-E3D8-4BE8-9E52-AFC217159980}"/>
              </a:ext>
            </a:extLst>
          </p:cNvPr>
          <p:cNvSpPr/>
          <p:nvPr/>
        </p:nvSpPr>
        <p:spPr>
          <a:xfrm>
            <a:off x="4544151" y="1803897"/>
            <a:ext cx="2442574" cy="9292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chemeClr val="tx1"/>
                </a:solidFill>
              </a:rPr>
              <a:t>Transform Feedback</a:t>
            </a:r>
            <a:endParaRPr lang="ko-KR" altLang="en-US" sz="3000" b="1" dirty="0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FE9EE9B-A28E-4D58-8CB5-06AAA94F857C}"/>
              </a:ext>
            </a:extLst>
          </p:cNvPr>
          <p:cNvSpPr/>
          <p:nvPr/>
        </p:nvSpPr>
        <p:spPr>
          <a:xfrm>
            <a:off x="515077" y="4279312"/>
            <a:ext cx="2000249" cy="72938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b="1" dirty="0">
                <a:solidFill>
                  <a:schemeClr val="tx1"/>
                </a:solidFill>
              </a:rPr>
              <a:t>Collision System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B4EA305-B42E-439D-BA0B-1EA41BD1B4B8}"/>
              </a:ext>
            </a:extLst>
          </p:cNvPr>
          <p:cNvSpPr/>
          <p:nvPr/>
        </p:nvSpPr>
        <p:spPr>
          <a:xfrm>
            <a:off x="7573100" y="1001025"/>
            <a:ext cx="2345601" cy="150887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chemeClr val="tx1"/>
                </a:solidFill>
              </a:rPr>
              <a:t>Particle </a:t>
            </a:r>
          </a:p>
          <a:p>
            <a:pPr algn="ctr"/>
            <a:r>
              <a:rPr lang="en-US" altLang="ko-KR" sz="3000" b="1" dirty="0">
                <a:solidFill>
                  <a:schemeClr val="tx1"/>
                </a:solidFill>
              </a:rPr>
              <a:t>Position </a:t>
            </a:r>
          </a:p>
          <a:p>
            <a:pPr algn="ctr"/>
            <a:r>
              <a:rPr lang="en-US" altLang="ko-KR" sz="3000" b="1" dirty="0">
                <a:solidFill>
                  <a:schemeClr val="tx1"/>
                </a:solidFill>
              </a:rPr>
              <a:t>Write</a:t>
            </a:r>
            <a:endParaRPr lang="ko-KR" altLang="en-US" sz="3000" b="1" dirty="0">
              <a:solidFill>
                <a:schemeClr val="tx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E721C23-9883-41C0-849A-7124D3B923FA}"/>
              </a:ext>
            </a:extLst>
          </p:cNvPr>
          <p:cNvSpPr/>
          <p:nvPr/>
        </p:nvSpPr>
        <p:spPr>
          <a:xfrm>
            <a:off x="9380764" y="3429000"/>
            <a:ext cx="2442575" cy="173067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chemeClr val="tx1"/>
                </a:solidFill>
              </a:rPr>
              <a:t>Collision </a:t>
            </a:r>
          </a:p>
          <a:p>
            <a:pPr algn="ctr"/>
            <a:r>
              <a:rPr lang="en-US" altLang="ko-KR" sz="3000" b="1" dirty="0">
                <a:solidFill>
                  <a:schemeClr val="tx1"/>
                </a:solidFill>
              </a:rPr>
              <a:t>Detection </a:t>
            </a:r>
          </a:p>
          <a:p>
            <a:pPr algn="ctr"/>
            <a:r>
              <a:rPr lang="en-US" altLang="ko-KR" sz="3000" b="1" dirty="0">
                <a:solidFill>
                  <a:schemeClr val="tx1"/>
                </a:solidFill>
              </a:rPr>
              <a:t>Texture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FBB7133-ACE8-4BDA-9AF2-CA2FA94034F5}"/>
              </a:ext>
            </a:extLst>
          </p:cNvPr>
          <p:cNvCxnSpPr>
            <a:cxnSpLocks/>
            <a:stCxn id="7" idx="3"/>
            <a:endCxn id="25" idx="1"/>
          </p:cNvCxnSpPr>
          <p:nvPr/>
        </p:nvCxnSpPr>
        <p:spPr>
          <a:xfrm>
            <a:off x="8794389" y="4294340"/>
            <a:ext cx="5863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EFACFF84-D5DE-4899-8BE2-9EB06F25B9A7}"/>
              </a:ext>
            </a:extLst>
          </p:cNvPr>
          <p:cNvCxnSpPr>
            <a:cxnSpLocks/>
            <a:stCxn id="25" idx="2"/>
            <a:endCxn id="19" idx="2"/>
          </p:cNvCxnSpPr>
          <p:nvPr/>
        </p:nvCxnSpPr>
        <p:spPr>
          <a:xfrm rot="5400000" flipH="1">
            <a:off x="5983133" y="540761"/>
            <a:ext cx="150987" cy="9086850"/>
          </a:xfrm>
          <a:prstGeom prst="bentConnector3">
            <a:avLst>
              <a:gd name="adj1" fmla="val -15140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5A10BF1-1393-4C8A-9305-6737493089C6}"/>
              </a:ext>
            </a:extLst>
          </p:cNvPr>
          <p:cNvCxnSpPr>
            <a:cxnSpLocks/>
            <a:stCxn id="76" idx="2"/>
            <a:endCxn id="5" idx="0"/>
          </p:cNvCxnSpPr>
          <p:nvPr/>
        </p:nvCxnSpPr>
        <p:spPr>
          <a:xfrm flipH="1">
            <a:off x="1515202" y="2767195"/>
            <a:ext cx="3490" cy="6646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A8EEE21F-FF42-4B68-81C0-681F10029D86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8745901" y="2509895"/>
            <a:ext cx="321899" cy="17694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E5932187-0D4C-400C-A818-9B0B40E90441}"/>
              </a:ext>
            </a:extLst>
          </p:cNvPr>
          <p:cNvSpPr/>
          <p:nvPr/>
        </p:nvSpPr>
        <p:spPr>
          <a:xfrm>
            <a:off x="274865" y="1978055"/>
            <a:ext cx="2487654" cy="78914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chemeClr val="tx1"/>
                </a:solidFill>
              </a:rPr>
              <a:t>VBO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5C2D159-E441-450C-B055-27720D72C159}"/>
              </a:ext>
            </a:extLst>
          </p:cNvPr>
          <p:cNvSpPr/>
          <p:nvPr/>
        </p:nvSpPr>
        <p:spPr>
          <a:xfrm>
            <a:off x="416810" y="142247"/>
            <a:ext cx="4691418" cy="117113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chemeClr val="tx1"/>
                </a:solidFill>
              </a:rPr>
              <a:t>Transform Feedback Buffer Object</a:t>
            </a:r>
          </a:p>
        </p:txBody>
      </p:sp>
    </p:spTree>
    <p:extLst>
      <p:ext uri="{BB962C8B-B14F-4D97-AF65-F5344CB8AC3E}">
        <p14:creationId xmlns:p14="http://schemas.microsoft.com/office/powerpoint/2010/main" val="359299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03E7299-8DEC-4028-B74E-22522CDFB864}"/>
              </a:ext>
            </a:extLst>
          </p:cNvPr>
          <p:cNvSpPr/>
          <p:nvPr/>
        </p:nvSpPr>
        <p:spPr>
          <a:xfrm>
            <a:off x="0" y="-965809"/>
            <a:ext cx="2442575" cy="7891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CA3136C-4556-4C7C-82F5-59A593573A83}"/>
              </a:ext>
            </a:extLst>
          </p:cNvPr>
          <p:cNvSpPr/>
          <p:nvPr/>
        </p:nvSpPr>
        <p:spPr>
          <a:xfrm>
            <a:off x="293914" y="3431870"/>
            <a:ext cx="2442575" cy="173068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b="1" dirty="0">
                <a:solidFill>
                  <a:schemeClr val="tx1"/>
                </a:solidFill>
              </a:rPr>
              <a:t>Vertex Shader</a:t>
            </a:r>
          </a:p>
          <a:p>
            <a:pPr algn="ctr"/>
            <a:endParaRPr lang="en-US" altLang="ko-KR" sz="2600" b="1" dirty="0">
              <a:solidFill>
                <a:schemeClr val="tx1"/>
              </a:solidFill>
            </a:endParaRPr>
          </a:p>
          <a:p>
            <a:pPr algn="ctr"/>
            <a:endParaRPr lang="en-US" altLang="ko-KR" sz="2600" b="1" dirty="0">
              <a:solidFill>
                <a:schemeClr val="tx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3180499-B9AF-4A6B-93C1-0B04B0B063A7}"/>
              </a:ext>
            </a:extLst>
          </p:cNvPr>
          <p:cNvSpPr/>
          <p:nvPr/>
        </p:nvSpPr>
        <p:spPr>
          <a:xfrm>
            <a:off x="3322864" y="3429000"/>
            <a:ext cx="2442575" cy="173068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chemeClr val="tx1"/>
                </a:solidFill>
              </a:rPr>
              <a:t>Geometry Shader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4100040-E4E6-471C-89B7-C901BCD5D384}"/>
              </a:ext>
            </a:extLst>
          </p:cNvPr>
          <p:cNvSpPr/>
          <p:nvPr/>
        </p:nvSpPr>
        <p:spPr>
          <a:xfrm>
            <a:off x="6351814" y="3429000"/>
            <a:ext cx="2442575" cy="173067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chemeClr val="tx1"/>
                </a:solidFill>
              </a:rPr>
              <a:t>Fragment Shader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AB64796-CF5E-4C3B-8FEB-287C99215FE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2736489" y="4294340"/>
            <a:ext cx="586375" cy="28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E5924-B629-41FE-9175-3376CD53345C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765439" y="4294340"/>
            <a:ext cx="5863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BAA9E00-E3C7-4FC7-AE1D-3E8AB261BBFF}"/>
              </a:ext>
            </a:extLst>
          </p:cNvPr>
          <p:cNvSpPr/>
          <p:nvPr/>
        </p:nvSpPr>
        <p:spPr>
          <a:xfrm>
            <a:off x="5188132" y="5622098"/>
            <a:ext cx="1740987" cy="620288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chemeClr val="tx1"/>
                </a:solidFill>
              </a:rPr>
              <a:t>Texture Lookup</a:t>
            </a:r>
            <a:endParaRPr lang="ko-KR" altLang="en-US" sz="3000" b="1" dirty="0">
              <a:solidFill>
                <a:schemeClr val="tx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FEC465B-E3D8-4BE8-9E52-AFC217159980}"/>
              </a:ext>
            </a:extLst>
          </p:cNvPr>
          <p:cNvSpPr/>
          <p:nvPr/>
        </p:nvSpPr>
        <p:spPr>
          <a:xfrm>
            <a:off x="3397614" y="743724"/>
            <a:ext cx="2442574" cy="9292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chemeClr val="tx1"/>
                </a:solidFill>
              </a:rPr>
              <a:t>Transform Feedback</a:t>
            </a:r>
            <a:endParaRPr lang="ko-KR" altLang="en-US" sz="3000" b="1" dirty="0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FE9EE9B-A28E-4D58-8CB5-06AAA94F857C}"/>
              </a:ext>
            </a:extLst>
          </p:cNvPr>
          <p:cNvSpPr/>
          <p:nvPr/>
        </p:nvSpPr>
        <p:spPr>
          <a:xfrm>
            <a:off x="515077" y="4279312"/>
            <a:ext cx="2000249" cy="72938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b="1" dirty="0">
                <a:solidFill>
                  <a:schemeClr val="tx1"/>
                </a:solidFill>
              </a:rPr>
              <a:t>Collision System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B4EA305-B42E-439D-BA0B-1EA41BD1B4B8}"/>
              </a:ext>
            </a:extLst>
          </p:cNvPr>
          <p:cNvSpPr/>
          <p:nvPr/>
        </p:nvSpPr>
        <p:spPr>
          <a:xfrm>
            <a:off x="7573100" y="1001025"/>
            <a:ext cx="2345601" cy="150887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chemeClr val="tx1"/>
                </a:solidFill>
              </a:rPr>
              <a:t>Particle </a:t>
            </a:r>
          </a:p>
          <a:p>
            <a:pPr algn="ctr"/>
            <a:r>
              <a:rPr lang="en-US" altLang="ko-KR" sz="3000" b="1" dirty="0">
                <a:solidFill>
                  <a:schemeClr val="tx1"/>
                </a:solidFill>
              </a:rPr>
              <a:t>Position </a:t>
            </a:r>
          </a:p>
          <a:p>
            <a:pPr algn="ctr"/>
            <a:r>
              <a:rPr lang="en-US" altLang="ko-KR" sz="3000" b="1" dirty="0">
                <a:solidFill>
                  <a:schemeClr val="tx1"/>
                </a:solidFill>
              </a:rPr>
              <a:t>Write</a:t>
            </a:r>
            <a:endParaRPr lang="ko-KR" altLang="en-US" sz="3000" b="1" dirty="0">
              <a:solidFill>
                <a:schemeClr val="tx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E721C23-9883-41C0-849A-7124D3B923FA}"/>
              </a:ext>
            </a:extLst>
          </p:cNvPr>
          <p:cNvSpPr/>
          <p:nvPr/>
        </p:nvSpPr>
        <p:spPr>
          <a:xfrm>
            <a:off x="9380764" y="3429000"/>
            <a:ext cx="2442575" cy="173067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chemeClr val="tx1"/>
                </a:solidFill>
              </a:rPr>
              <a:t>Collision </a:t>
            </a:r>
          </a:p>
          <a:p>
            <a:pPr algn="ctr"/>
            <a:r>
              <a:rPr lang="en-US" altLang="ko-KR" sz="3000" b="1" dirty="0">
                <a:solidFill>
                  <a:schemeClr val="tx1"/>
                </a:solidFill>
              </a:rPr>
              <a:t>Detection </a:t>
            </a:r>
          </a:p>
          <a:p>
            <a:pPr algn="ctr"/>
            <a:r>
              <a:rPr lang="en-US" altLang="ko-KR" sz="3000" b="1" dirty="0">
                <a:solidFill>
                  <a:schemeClr val="tx1"/>
                </a:solidFill>
              </a:rPr>
              <a:t>Texture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FBB7133-ACE8-4BDA-9AF2-CA2FA94034F5}"/>
              </a:ext>
            </a:extLst>
          </p:cNvPr>
          <p:cNvCxnSpPr>
            <a:cxnSpLocks/>
            <a:stCxn id="7" idx="3"/>
            <a:endCxn id="25" idx="1"/>
          </p:cNvCxnSpPr>
          <p:nvPr/>
        </p:nvCxnSpPr>
        <p:spPr>
          <a:xfrm>
            <a:off x="8794389" y="4294340"/>
            <a:ext cx="5863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EFACFF84-D5DE-4899-8BE2-9EB06F25B9A7}"/>
              </a:ext>
            </a:extLst>
          </p:cNvPr>
          <p:cNvCxnSpPr>
            <a:cxnSpLocks/>
            <a:stCxn id="25" idx="2"/>
            <a:endCxn id="19" idx="2"/>
          </p:cNvCxnSpPr>
          <p:nvPr/>
        </p:nvCxnSpPr>
        <p:spPr>
          <a:xfrm rot="5400000" flipH="1">
            <a:off x="5983133" y="540761"/>
            <a:ext cx="150987" cy="9086850"/>
          </a:xfrm>
          <a:prstGeom prst="bentConnector3">
            <a:avLst>
              <a:gd name="adj1" fmla="val -15140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5A10BF1-1393-4C8A-9305-6737493089C6}"/>
              </a:ext>
            </a:extLst>
          </p:cNvPr>
          <p:cNvCxnSpPr>
            <a:cxnSpLocks/>
            <a:stCxn id="76" idx="2"/>
            <a:endCxn id="5" idx="0"/>
          </p:cNvCxnSpPr>
          <p:nvPr/>
        </p:nvCxnSpPr>
        <p:spPr>
          <a:xfrm flipH="1">
            <a:off x="1515202" y="2767195"/>
            <a:ext cx="3490" cy="6646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A8EEE21F-FF42-4B68-81C0-681F10029D86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8745901" y="2509895"/>
            <a:ext cx="321899" cy="17694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D2C3181F-A251-4F37-B014-0DD49D239C1E}"/>
              </a:ext>
            </a:extLst>
          </p:cNvPr>
          <p:cNvCxnSpPr>
            <a:cxnSpLocks/>
            <a:stCxn id="6" idx="0"/>
            <a:endCxn id="76" idx="3"/>
          </p:cNvCxnSpPr>
          <p:nvPr/>
        </p:nvCxnSpPr>
        <p:spPr>
          <a:xfrm rot="16200000" flipV="1">
            <a:off x="2816566" y="1701413"/>
            <a:ext cx="1673540" cy="178163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E5932187-0D4C-400C-A818-9B0B40E90441}"/>
              </a:ext>
            </a:extLst>
          </p:cNvPr>
          <p:cNvSpPr/>
          <p:nvPr/>
        </p:nvSpPr>
        <p:spPr>
          <a:xfrm>
            <a:off x="274865" y="743724"/>
            <a:ext cx="2487654" cy="202347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chemeClr val="tx1"/>
                </a:solidFill>
              </a:rPr>
              <a:t>Transform</a:t>
            </a:r>
          </a:p>
          <a:p>
            <a:pPr algn="ctr"/>
            <a:r>
              <a:rPr lang="en-US" altLang="ko-KR" sz="3000" b="1" dirty="0">
                <a:solidFill>
                  <a:schemeClr val="tx1"/>
                </a:solidFill>
              </a:rPr>
              <a:t>Feedback</a:t>
            </a:r>
          </a:p>
          <a:p>
            <a:pPr algn="ctr"/>
            <a:r>
              <a:rPr lang="en-US" altLang="ko-KR" sz="3000" b="1" dirty="0">
                <a:solidFill>
                  <a:schemeClr val="tx1"/>
                </a:solidFill>
              </a:rPr>
              <a:t>Buffer</a:t>
            </a:r>
          </a:p>
          <a:p>
            <a:pPr algn="ctr"/>
            <a:r>
              <a:rPr lang="en-US" altLang="ko-KR" sz="3000" b="1" dirty="0">
                <a:solidFill>
                  <a:schemeClr val="tx1"/>
                </a:solidFill>
              </a:rPr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773704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03E7299-8DEC-4028-B74E-22522CDFB864}"/>
              </a:ext>
            </a:extLst>
          </p:cNvPr>
          <p:cNvSpPr/>
          <p:nvPr/>
        </p:nvSpPr>
        <p:spPr>
          <a:xfrm>
            <a:off x="0" y="-965809"/>
            <a:ext cx="2442575" cy="7891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CA3136C-4556-4C7C-82F5-59A593573A83}"/>
              </a:ext>
            </a:extLst>
          </p:cNvPr>
          <p:cNvSpPr/>
          <p:nvPr/>
        </p:nvSpPr>
        <p:spPr>
          <a:xfrm>
            <a:off x="152400" y="3003245"/>
            <a:ext cx="2923913" cy="2540305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chemeClr val="tx1"/>
                </a:solidFill>
              </a:rPr>
              <a:t>Vertex Shader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3180499-B9AF-4A6B-93C1-0B04B0B063A7}"/>
              </a:ext>
            </a:extLst>
          </p:cNvPr>
          <p:cNvSpPr/>
          <p:nvPr/>
        </p:nvSpPr>
        <p:spPr>
          <a:xfrm>
            <a:off x="3352800" y="3003246"/>
            <a:ext cx="2923913" cy="2540305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chemeClr val="tx1"/>
                </a:solidFill>
              </a:rPr>
              <a:t>Geometry Shader</a:t>
            </a:r>
          </a:p>
          <a:p>
            <a:pPr algn="ctr"/>
            <a:endParaRPr lang="en-US" altLang="ko-KR" sz="3000" dirty="0">
              <a:solidFill>
                <a:schemeClr val="tx1"/>
              </a:solidFill>
            </a:endParaRPr>
          </a:p>
          <a:p>
            <a:pPr algn="ctr"/>
            <a:endParaRPr lang="ko-KR" altLang="en-US" sz="3000" dirty="0">
              <a:solidFill>
                <a:schemeClr val="tx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4100040-E4E6-471C-89B7-C901BCD5D384}"/>
              </a:ext>
            </a:extLst>
          </p:cNvPr>
          <p:cNvSpPr/>
          <p:nvPr/>
        </p:nvSpPr>
        <p:spPr>
          <a:xfrm>
            <a:off x="6556460" y="3003246"/>
            <a:ext cx="2923913" cy="2540304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chemeClr val="tx1"/>
                </a:solidFill>
              </a:rPr>
              <a:t>Fragment Shader</a:t>
            </a:r>
          </a:p>
          <a:p>
            <a:pPr algn="ctr"/>
            <a:endParaRPr lang="en-US" altLang="ko-KR" sz="3000" dirty="0">
              <a:solidFill>
                <a:schemeClr val="tx1"/>
              </a:solidFill>
            </a:endParaRPr>
          </a:p>
          <a:p>
            <a:pPr algn="ctr"/>
            <a:endParaRPr lang="ko-KR" altLang="en-US" sz="3000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AB64796-CF5E-4C3B-8FEB-287C99215FE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076313" y="4273398"/>
            <a:ext cx="276487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E5924-B629-41FE-9175-3376CD53345C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6276713" y="4273398"/>
            <a:ext cx="279747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97815B4-E958-4E04-8B70-BCAAC6E83983}"/>
              </a:ext>
            </a:extLst>
          </p:cNvPr>
          <p:cNvSpPr/>
          <p:nvPr/>
        </p:nvSpPr>
        <p:spPr>
          <a:xfrm>
            <a:off x="3573962" y="4382791"/>
            <a:ext cx="2394423" cy="955014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Make </a:t>
            </a:r>
            <a:r>
              <a:rPr lang="en-US" altLang="ko-KR" sz="2800" b="1" dirty="0" err="1">
                <a:solidFill>
                  <a:schemeClr val="tx1"/>
                </a:solidFill>
              </a:rPr>
              <a:t>Billborad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2E00F76-FA1D-4896-A746-DEC54E285075}"/>
              </a:ext>
            </a:extLst>
          </p:cNvPr>
          <p:cNvSpPr/>
          <p:nvPr/>
        </p:nvSpPr>
        <p:spPr>
          <a:xfrm>
            <a:off x="6777625" y="4382792"/>
            <a:ext cx="2394423" cy="955014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Texture Mapping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F6534D8-16BC-45E3-A41C-9E50196A2E73}"/>
              </a:ext>
            </a:extLst>
          </p:cNvPr>
          <p:cNvSpPr/>
          <p:nvPr/>
        </p:nvSpPr>
        <p:spPr>
          <a:xfrm>
            <a:off x="9760120" y="3003246"/>
            <a:ext cx="2279479" cy="2540304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chemeClr val="tx1"/>
                </a:solidFill>
              </a:rPr>
              <a:t>Rendering Particle</a:t>
            </a:r>
            <a:endParaRPr lang="ko-KR" altLang="en-US" sz="3000" b="1" dirty="0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E761353-6C11-4AF7-BC1D-35448882A5B0}"/>
              </a:ext>
            </a:extLst>
          </p:cNvPr>
          <p:cNvCxnSpPr>
            <a:cxnSpLocks/>
            <a:stCxn id="7" idx="3"/>
            <a:endCxn id="22" idx="1"/>
          </p:cNvCxnSpPr>
          <p:nvPr/>
        </p:nvCxnSpPr>
        <p:spPr>
          <a:xfrm>
            <a:off x="9480373" y="4273398"/>
            <a:ext cx="27974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C2637C1-79E8-486A-B3A6-3EA8499FB265}"/>
              </a:ext>
            </a:extLst>
          </p:cNvPr>
          <p:cNvSpPr/>
          <p:nvPr/>
        </p:nvSpPr>
        <p:spPr>
          <a:xfrm>
            <a:off x="477045" y="598714"/>
            <a:ext cx="2304256" cy="2013416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chemeClr val="tx1"/>
                </a:solidFill>
              </a:rPr>
              <a:t>Transform</a:t>
            </a:r>
          </a:p>
          <a:p>
            <a:pPr algn="ctr"/>
            <a:r>
              <a:rPr lang="en-US" altLang="ko-KR" sz="3000" b="1" dirty="0">
                <a:solidFill>
                  <a:schemeClr val="tx1"/>
                </a:solidFill>
              </a:rPr>
              <a:t>Feedback</a:t>
            </a:r>
          </a:p>
          <a:p>
            <a:pPr algn="ctr"/>
            <a:r>
              <a:rPr lang="en-US" altLang="ko-KR" sz="3000" b="1" dirty="0">
                <a:solidFill>
                  <a:schemeClr val="tx1"/>
                </a:solidFill>
              </a:rPr>
              <a:t>Buffer</a:t>
            </a:r>
          </a:p>
          <a:p>
            <a:pPr algn="ctr"/>
            <a:r>
              <a:rPr lang="en-US" altLang="ko-KR" sz="3000" b="1" dirty="0">
                <a:solidFill>
                  <a:schemeClr val="tx1"/>
                </a:solidFill>
              </a:rPr>
              <a:t>Object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0D7307F-0439-436F-88C6-7D067E78A3FB}"/>
              </a:ext>
            </a:extLst>
          </p:cNvPr>
          <p:cNvCxnSpPr>
            <a:cxnSpLocks/>
            <a:stCxn id="27" idx="2"/>
            <a:endCxn id="5" idx="0"/>
          </p:cNvCxnSpPr>
          <p:nvPr/>
        </p:nvCxnSpPr>
        <p:spPr>
          <a:xfrm flipH="1">
            <a:off x="1614357" y="2612130"/>
            <a:ext cx="14816" cy="39111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575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2BD78D2-CA0E-405A-93E1-D4F20B39684A}"/>
              </a:ext>
            </a:extLst>
          </p:cNvPr>
          <p:cNvSpPr/>
          <p:nvPr/>
        </p:nvSpPr>
        <p:spPr>
          <a:xfrm>
            <a:off x="4184898" y="360795"/>
            <a:ext cx="3822203" cy="376235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Vertex Specification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6152E8D-8963-408A-9C9B-06D786197086}"/>
              </a:ext>
            </a:extLst>
          </p:cNvPr>
          <p:cNvSpPr/>
          <p:nvPr/>
        </p:nvSpPr>
        <p:spPr>
          <a:xfrm>
            <a:off x="4184898" y="1070408"/>
            <a:ext cx="3822203" cy="376235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Vertex Shader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FBF0792-1A34-47CD-A185-8AF78C3AD10F}"/>
              </a:ext>
            </a:extLst>
          </p:cNvPr>
          <p:cNvSpPr/>
          <p:nvPr/>
        </p:nvSpPr>
        <p:spPr>
          <a:xfrm>
            <a:off x="4184898" y="1780021"/>
            <a:ext cx="3822203" cy="376235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Tessellation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A02666A-A176-4034-AE78-47FE1FF1CAE3}"/>
              </a:ext>
            </a:extLst>
          </p:cNvPr>
          <p:cNvSpPr/>
          <p:nvPr/>
        </p:nvSpPr>
        <p:spPr>
          <a:xfrm>
            <a:off x="4184898" y="2489634"/>
            <a:ext cx="3822203" cy="376235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Geometry Shader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D46DEE8-E0D5-40D3-A546-78F493BD14F8}"/>
              </a:ext>
            </a:extLst>
          </p:cNvPr>
          <p:cNvSpPr/>
          <p:nvPr/>
        </p:nvSpPr>
        <p:spPr>
          <a:xfrm>
            <a:off x="4184898" y="3199247"/>
            <a:ext cx="3822203" cy="376235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Vertex Post-Processing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B3B3836-221E-46F0-A37A-03E86AEB2BC1}"/>
              </a:ext>
            </a:extLst>
          </p:cNvPr>
          <p:cNvSpPr/>
          <p:nvPr/>
        </p:nvSpPr>
        <p:spPr>
          <a:xfrm>
            <a:off x="4184898" y="3908860"/>
            <a:ext cx="3822203" cy="376235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Primitive Assembly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E24D795-CB4C-4101-92E1-17CFB8420FA8}"/>
              </a:ext>
            </a:extLst>
          </p:cNvPr>
          <p:cNvSpPr/>
          <p:nvPr/>
        </p:nvSpPr>
        <p:spPr>
          <a:xfrm>
            <a:off x="4184898" y="6037699"/>
            <a:ext cx="3822203" cy="376235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Per-Sample Operations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BFCDF16-EB1C-4A87-9F48-C0B19DC9BE74}"/>
              </a:ext>
            </a:extLst>
          </p:cNvPr>
          <p:cNvSpPr/>
          <p:nvPr/>
        </p:nvSpPr>
        <p:spPr>
          <a:xfrm>
            <a:off x="4184898" y="4618473"/>
            <a:ext cx="3822203" cy="376235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Rasterization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3A9C139-35FB-43F7-A7B6-F504F43E1CBB}"/>
              </a:ext>
            </a:extLst>
          </p:cNvPr>
          <p:cNvSpPr/>
          <p:nvPr/>
        </p:nvSpPr>
        <p:spPr>
          <a:xfrm>
            <a:off x="4184898" y="5328086"/>
            <a:ext cx="3822203" cy="376235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Fragment Shader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301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BCD474B-77F6-400C-8D02-D455BC071B63}"/>
              </a:ext>
            </a:extLst>
          </p:cNvPr>
          <p:cNvSpPr/>
          <p:nvPr/>
        </p:nvSpPr>
        <p:spPr>
          <a:xfrm>
            <a:off x="0" y="-927709"/>
            <a:ext cx="2442575" cy="7891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6F205E5B-1475-4969-9107-18769EA2A810}"/>
              </a:ext>
            </a:extLst>
          </p:cNvPr>
          <p:cNvSpPr/>
          <p:nvPr/>
        </p:nvSpPr>
        <p:spPr>
          <a:xfrm>
            <a:off x="4943872" y="882184"/>
            <a:ext cx="2304256" cy="2013416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chemeClr val="tx1"/>
                </a:solidFill>
              </a:rPr>
              <a:t>Geometry Shader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ABA2C33-CDE3-4436-8F01-B1F008E9C4D0}"/>
              </a:ext>
            </a:extLst>
          </p:cNvPr>
          <p:cNvSpPr/>
          <p:nvPr/>
        </p:nvSpPr>
        <p:spPr>
          <a:xfrm>
            <a:off x="1290447" y="882184"/>
            <a:ext cx="2304256" cy="2013416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chemeClr val="tx1"/>
                </a:solidFill>
              </a:rPr>
              <a:t>TBO1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781D21D-9ABB-4B43-978C-310BA7A3B63A}"/>
              </a:ext>
            </a:extLst>
          </p:cNvPr>
          <p:cNvSpPr/>
          <p:nvPr/>
        </p:nvSpPr>
        <p:spPr>
          <a:xfrm>
            <a:off x="8597297" y="882184"/>
            <a:ext cx="2304256" cy="2013416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chemeClr val="tx1"/>
                </a:solidFill>
              </a:rPr>
              <a:t>TBO2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41866DF-2F44-40C1-9EE3-8244EBE33DEA}"/>
              </a:ext>
            </a:extLst>
          </p:cNvPr>
          <p:cNvCxnSpPr>
            <a:cxnSpLocks/>
            <a:stCxn id="34" idx="3"/>
            <a:endCxn id="30" idx="1"/>
          </p:cNvCxnSpPr>
          <p:nvPr/>
        </p:nvCxnSpPr>
        <p:spPr>
          <a:xfrm>
            <a:off x="3594703" y="1888892"/>
            <a:ext cx="134916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60F1F2E-9FD6-4A44-8B2D-D4E38B70B113}"/>
              </a:ext>
            </a:extLst>
          </p:cNvPr>
          <p:cNvCxnSpPr>
            <a:cxnSpLocks/>
            <a:stCxn id="30" idx="3"/>
            <a:endCxn id="35" idx="1"/>
          </p:cNvCxnSpPr>
          <p:nvPr/>
        </p:nvCxnSpPr>
        <p:spPr>
          <a:xfrm>
            <a:off x="7248128" y="1888892"/>
            <a:ext cx="134916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A00E333C-0D58-4BC5-A3FA-65A046F70615}"/>
              </a:ext>
            </a:extLst>
          </p:cNvPr>
          <p:cNvCxnSpPr>
            <a:cxnSpLocks/>
            <a:stCxn id="35" idx="2"/>
            <a:endCxn id="43" idx="0"/>
          </p:cNvCxnSpPr>
          <p:nvPr/>
        </p:nvCxnSpPr>
        <p:spPr>
          <a:xfrm rot="5400000">
            <a:off x="5489808" y="-151633"/>
            <a:ext cx="1212384" cy="7306850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D64E5B5-B01E-4175-B6C5-CCA894565235}"/>
              </a:ext>
            </a:extLst>
          </p:cNvPr>
          <p:cNvSpPr/>
          <p:nvPr/>
        </p:nvSpPr>
        <p:spPr>
          <a:xfrm>
            <a:off x="1290447" y="4107984"/>
            <a:ext cx="2304256" cy="2013416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chemeClr val="tx1"/>
                </a:solidFill>
              </a:rPr>
              <a:t>TBO2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F053AD8-FAFF-4898-803E-922F4DF07058}"/>
              </a:ext>
            </a:extLst>
          </p:cNvPr>
          <p:cNvSpPr/>
          <p:nvPr/>
        </p:nvSpPr>
        <p:spPr>
          <a:xfrm>
            <a:off x="4939697" y="4107984"/>
            <a:ext cx="2304256" cy="2013416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chemeClr val="tx1"/>
                </a:solidFill>
              </a:rPr>
              <a:t>Geometry Shader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9B73C93-65DC-40A0-9ABC-2372E20FC26A}"/>
              </a:ext>
            </a:extLst>
          </p:cNvPr>
          <p:cNvSpPr/>
          <p:nvPr/>
        </p:nvSpPr>
        <p:spPr>
          <a:xfrm>
            <a:off x="8588947" y="4107984"/>
            <a:ext cx="2304256" cy="2013416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chemeClr val="tx1"/>
                </a:solidFill>
              </a:rPr>
              <a:t>TBO1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6C5D9F72-61EC-4ED9-8D8B-5D15D2F546A6}"/>
              </a:ext>
            </a:extLst>
          </p:cNvPr>
          <p:cNvCxnSpPr>
            <a:cxnSpLocks/>
            <a:stCxn id="43" idx="3"/>
            <a:endCxn id="44" idx="1"/>
          </p:cNvCxnSpPr>
          <p:nvPr/>
        </p:nvCxnSpPr>
        <p:spPr>
          <a:xfrm>
            <a:off x="3594703" y="5114692"/>
            <a:ext cx="134499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213086D4-D956-4553-8E7D-10C63D7D1806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>
            <a:off x="7243953" y="5114692"/>
            <a:ext cx="134499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CD47583-ADDE-45CB-841E-AC08411C3DE7}"/>
              </a:ext>
            </a:extLst>
          </p:cNvPr>
          <p:cNvSpPr/>
          <p:nvPr/>
        </p:nvSpPr>
        <p:spPr>
          <a:xfrm>
            <a:off x="134474" y="130629"/>
            <a:ext cx="11923052" cy="2993129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000" b="1" dirty="0">
                <a:solidFill>
                  <a:schemeClr val="tx1"/>
                </a:solidFill>
              </a:rPr>
              <a:t>DRAW Call 1</a:t>
            </a:r>
          </a:p>
          <a:p>
            <a:endParaRPr lang="en-US" altLang="ko-KR" sz="3000" b="1" dirty="0">
              <a:solidFill>
                <a:schemeClr val="tx1"/>
              </a:solidFill>
            </a:endParaRPr>
          </a:p>
          <a:p>
            <a:endParaRPr lang="en-US" altLang="ko-KR" sz="3000" b="1" dirty="0">
              <a:solidFill>
                <a:schemeClr val="tx1"/>
              </a:solidFill>
            </a:endParaRPr>
          </a:p>
          <a:p>
            <a:endParaRPr lang="en-US" altLang="ko-KR" sz="3000" b="1" dirty="0">
              <a:solidFill>
                <a:schemeClr val="tx1"/>
              </a:solidFill>
            </a:endParaRPr>
          </a:p>
          <a:p>
            <a:endParaRPr lang="en-US" altLang="ko-KR" sz="3000" b="1" dirty="0">
              <a:solidFill>
                <a:schemeClr val="tx1"/>
              </a:solidFill>
            </a:endParaRPr>
          </a:p>
          <a:p>
            <a:endParaRPr lang="en-US" altLang="ko-KR" sz="3000" b="1" dirty="0">
              <a:solidFill>
                <a:schemeClr val="tx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D184555-D38F-43AA-824D-BE7EE0E327B5}"/>
              </a:ext>
            </a:extLst>
          </p:cNvPr>
          <p:cNvSpPr/>
          <p:nvPr/>
        </p:nvSpPr>
        <p:spPr>
          <a:xfrm>
            <a:off x="134474" y="3759199"/>
            <a:ext cx="11923052" cy="2993129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3000" b="1" dirty="0">
              <a:solidFill>
                <a:schemeClr val="tx1"/>
              </a:solidFill>
            </a:endParaRPr>
          </a:p>
          <a:p>
            <a:endParaRPr lang="en-US" altLang="ko-KR" sz="3000" b="1" dirty="0">
              <a:solidFill>
                <a:schemeClr val="tx1"/>
              </a:solidFill>
            </a:endParaRPr>
          </a:p>
          <a:p>
            <a:endParaRPr lang="en-US" altLang="ko-KR" sz="3000" b="1" dirty="0">
              <a:solidFill>
                <a:schemeClr val="tx1"/>
              </a:solidFill>
            </a:endParaRPr>
          </a:p>
          <a:p>
            <a:endParaRPr lang="en-US" altLang="ko-KR" sz="3000" b="1" dirty="0">
              <a:solidFill>
                <a:schemeClr val="tx1"/>
              </a:solidFill>
            </a:endParaRPr>
          </a:p>
          <a:p>
            <a:endParaRPr lang="en-US" altLang="ko-KR" sz="3000" b="1" dirty="0">
              <a:solidFill>
                <a:schemeClr val="tx1"/>
              </a:solidFill>
            </a:endParaRPr>
          </a:p>
          <a:p>
            <a:endParaRPr lang="en-US" altLang="ko-KR" sz="3000" b="1" dirty="0">
              <a:solidFill>
                <a:schemeClr val="tx1"/>
              </a:solidFill>
            </a:endParaRPr>
          </a:p>
          <a:p>
            <a:endParaRPr lang="en-US" altLang="ko-KR" sz="3000" b="1" dirty="0">
              <a:solidFill>
                <a:schemeClr val="tx1"/>
              </a:solidFill>
            </a:endParaRPr>
          </a:p>
          <a:p>
            <a:r>
              <a:rPr lang="en-US" altLang="ko-KR" sz="3000" b="1" dirty="0">
                <a:solidFill>
                  <a:schemeClr val="tx1"/>
                </a:solidFill>
              </a:rPr>
              <a:t>DRAW Call 2</a:t>
            </a:r>
          </a:p>
          <a:p>
            <a:endParaRPr lang="en-US" altLang="ko-KR" sz="3000" b="1" dirty="0">
              <a:solidFill>
                <a:schemeClr val="tx1"/>
              </a:solidFill>
            </a:endParaRPr>
          </a:p>
          <a:p>
            <a:endParaRPr lang="en-US" altLang="ko-KR" sz="3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387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</TotalTime>
  <Words>317</Words>
  <Application>Microsoft Office PowerPoint</Application>
  <PresentationFormat>와이드스크린</PresentationFormat>
  <Paragraphs>302</Paragraphs>
  <Slides>45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45</vt:i4>
      </vt:variant>
    </vt:vector>
  </HeadingPairs>
  <TitlesOfParts>
    <vt:vector size="49" baseType="lpstr">
      <vt:lpstr>맑은 고딕</vt:lpstr>
      <vt:lpstr>신명조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토끼 A 밀도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토끼 B밀도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용 A 밀도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용 B 밀도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LeeYongsun</dc:creator>
  <cp:lastModifiedBy>용선</cp:lastModifiedBy>
  <cp:revision>182</cp:revision>
  <dcterms:created xsi:type="dcterms:W3CDTF">2019-08-08T08:38:09Z</dcterms:created>
  <dcterms:modified xsi:type="dcterms:W3CDTF">2020-12-14T18:32:06Z</dcterms:modified>
</cp:coreProperties>
</file>